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1" r:id="rId3"/>
    <p:sldId id="262" r:id="rId4"/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4D75"/>
    <a:srgbClr val="80807F"/>
    <a:srgbClr val="083D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29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svg>
</file>

<file path=ppt/media/image11.tiff>
</file>

<file path=ppt/media/image12.tiff>
</file>

<file path=ppt/media/image13.tiff>
</file>

<file path=ppt/media/image14.tif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8BD4A-DBFB-A141-9E12-AA42E78CCD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40F990-D15D-F545-B350-14FB03303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372DE-54BD-EF43-BC0A-E7D44E7C3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64D9D-37E8-E34E-81D1-A8809E252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E4985-2BE5-6F4E-B32E-50E5B54F8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99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1E131-E23B-5F44-A196-83ED5518D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7DCB56-BA0A-724A-8488-EFE599CE7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4CE31-9B5D-5F45-B3CE-BD91504E5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5E45E-71B3-6B47-AAC5-CD44A7D42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99C615-E6AE-A541-ADD4-3ADE7938D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246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36C2FE-6453-8C47-B1A2-821A04FFEF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868E3D-AC32-BD4C-BA65-3B3032CC7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8F347-FF4E-3F43-988E-85B70CE3D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E3FC3-39FA-8740-A99B-D3F0EAECA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C640C-4EFF-E543-BA3A-EBFDCA8ED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24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C5658-35D0-1245-95DF-D09E9E757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9F65F-7C1B-3A44-AB0B-402969C7F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FD537-712A-D84B-8FA1-AEE8066FC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50972-3754-C44C-A92C-F15DF9A3C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C4802-9359-0048-924B-FE5AF8755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223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59057-D4DF-0743-96AC-C8568FABF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08142-6389-E04E-915F-61161BFD4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FF01C-F88F-5840-B710-43EE42E58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C014B-5871-1D42-A463-93EC174DE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87CAC-E3E2-2848-80AE-DE6C2751A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274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AA9B1-0B91-1249-9EC9-5F7A56E3A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3C25B-1A4E-3D41-B6CA-8D0B602A22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20ABF8-C83C-6346-98F9-8A3CFAE88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8D2D70-558B-9647-A3D7-69AC2AC5C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7E2D3-BCB4-9542-9DBF-9B80AA53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B430C-1BA5-FE48-B67C-05EC9FC0E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01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FD66B-0905-4248-8CF8-7D0099F61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CE9C1D-6816-E742-AD3C-30A0D93D2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AC7AA4-BCD1-5345-BC15-3DF244F103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8B8828-EE96-FC47-AAED-81CDE035CE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A207E7-87F3-D944-A8B9-1E1B336A41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ED2531-71C8-2F4A-8611-25C59A6BE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1065E6-8C21-544F-A389-11AD9825D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3D359B-8BAF-A544-8EAF-67C771086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9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C78BB-282D-DD4C-BE4B-FDB4BD34E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277E6E-C708-054B-B3C0-4F89A47B3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45DC5C-EB90-C34D-B8F1-D9737517F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F672D8-CDE9-364B-8D2B-F90CA3E03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16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BCAE4B-DE34-5247-A2E6-06A86F1DC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9C111-0585-0B43-80CD-319E73684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96AD7B-8C6E-8C48-9A2E-485DF8F67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3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673FD-7258-3748-99BC-E7F0C6840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0A30A-D0A7-954F-B56D-19FC3146A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857E48-E70A-CA4D-BF36-156FF0BEFE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065F56-F09F-4740-BECF-E03D1A22E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4EA35-20A7-CE4C-9730-3F9751D10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A2DDE7-FA2B-A14B-8AE4-29FF47290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578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7DD27-4BD4-5E4F-BC7D-1D5EF48A1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3EECB-C705-6145-9106-B1DCE4F43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4DF96-60E9-8342-BDF4-B7376D3A9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8DF3D7-FD74-8D49-A0EE-75E28CAC5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EE368C-652A-4044-B8FC-595C5B147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5BF78-BF43-AB4A-81BE-4B4D02CB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54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FF044C-72B8-8A48-8277-5F8287484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71E12-1966-D64B-89D8-17D3BFBDD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40320-4A61-ED47-AD69-600666B44C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A01B51-996E-C34A-918B-17A5A00C08EB}" type="datetimeFigureOut">
              <a:rPr lang="en-US" smtClean="0"/>
              <a:t>9/28/19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2D065-3BF7-0A4A-A4B1-83CCC99EAA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31E9-048B-EC46-BC0B-92D3702651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44787-0868-2142-A1FC-A36BA0407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476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tiff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tif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tiff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tif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tiff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tif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tiff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tif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E6AC20-52B4-C647-BC4E-1B0F77401CE9}"/>
              </a:ext>
            </a:extLst>
          </p:cNvPr>
          <p:cNvCxnSpPr>
            <a:cxnSpLocks/>
          </p:cNvCxnSpPr>
          <p:nvPr/>
        </p:nvCxnSpPr>
        <p:spPr>
          <a:xfrm>
            <a:off x="380156" y="364340"/>
            <a:ext cx="4015735" cy="0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326E5B9-1098-284F-8472-35E67F45047E}"/>
              </a:ext>
            </a:extLst>
          </p:cNvPr>
          <p:cNvCxnSpPr>
            <a:cxnSpLocks/>
          </p:cNvCxnSpPr>
          <p:nvPr/>
        </p:nvCxnSpPr>
        <p:spPr>
          <a:xfrm>
            <a:off x="7833360" y="358076"/>
            <a:ext cx="3979818" cy="12528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DB956B0-65A8-484F-8F53-953C7C1C7E1C}"/>
              </a:ext>
            </a:extLst>
          </p:cNvPr>
          <p:cNvCxnSpPr>
            <a:cxnSpLocks/>
          </p:cNvCxnSpPr>
          <p:nvPr/>
        </p:nvCxnSpPr>
        <p:spPr>
          <a:xfrm>
            <a:off x="392270" y="361838"/>
            <a:ext cx="0" cy="5880004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684D7D1-4B70-FF49-88A2-C07B1B12498B}"/>
              </a:ext>
            </a:extLst>
          </p:cNvPr>
          <p:cNvCxnSpPr>
            <a:cxnSpLocks/>
          </p:cNvCxnSpPr>
          <p:nvPr/>
        </p:nvCxnSpPr>
        <p:spPr>
          <a:xfrm>
            <a:off x="11799731" y="358076"/>
            <a:ext cx="0" cy="6142548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Cloud">
            <a:extLst>
              <a:ext uri="{FF2B5EF4-FFF2-40B4-BE49-F238E27FC236}">
                <a16:creationId xmlns:a16="http://schemas.microsoft.com/office/drawing/2014/main" id="{9EC61538-31CC-D84D-89B8-5F828543E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10045" y="5538806"/>
            <a:ext cx="650299" cy="650299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6C7F63B-0D85-2944-999B-F2A94BA59EB9}"/>
              </a:ext>
            </a:extLst>
          </p:cNvPr>
          <p:cNvGrpSpPr/>
          <p:nvPr/>
        </p:nvGrpSpPr>
        <p:grpSpPr>
          <a:xfrm>
            <a:off x="324356" y="6367779"/>
            <a:ext cx="509552" cy="513402"/>
            <a:chOff x="200492" y="5513634"/>
            <a:chExt cx="1054103" cy="1087395"/>
          </a:xfrm>
        </p:grpSpPr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111AE8C0-2D3D-D74E-9746-F4982876DA6E}"/>
                </a:ext>
              </a:extLst>
            </p:cNvPr>
            <p:cNvSpPr/>
            <p:nvPr/>
          </p:nvSpPr>
          <p:spPr>
            <a:xfrm>
              <a:off x="727546" y="5522210"/>
              <a:ext cx="527049" cy="1078819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000B2946-5B70-2647-B757-DBB9C0495AE6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FE82F49-A4DA-304F-87E7-823BAE18743F}"/>
              </a:ext>
            </a:extLst>
          </p:cNvPr>
          <p:cNvGrpSpPr/>
          <p:nvPr/>
        </p:nvGrpSpPr>
        <p:grpSpPr>
          <a:xfrm>
            <a:off x="654506" y="5898834"/>
            <a:ext cx="976090" cy="979442"/>
            <a:chOff x="200492" y="5513634"/>
            <a:chExt cx="1054103" cy="1082947"/>
          </a:xfrm>
        </p:grpSpPr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BF1726E7-A6E7-8049-963B-52CF7DE5FF17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A79083BE-A628-AF44-861B-C242477E596C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D0E34AE-22B8-4845-BB10-B525F80A3CC1}"/>
              </a:ext>
            </a:extLst>
          </p:cNvPr>
          <p:cNvGrpSpPr/>
          <p:nvPr/>
        </p:nvGrpSpPr>
        <p:grpSpPr>
          <a:xfrm>
            <a:off x="2957592" y="5912689"/>
            <a:ext cx="976090" cy="979442"/>
            <a:chOff x="200492" y="5513634"/>
            <a:chExt cx="1054103" cy="1082947"/>
          </a:xfrm>
        </p:grpSpPr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2ABFF91B-5E2C-1546-96AD-39BEB7114B11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D77615D5-4ECC-0C4C-866E-ADF8B4024D9A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951F16A-FF76-F745-B5CF-885D47C28BDE}"/>
              </a:ext>
            </a:extLst>
          </p:cNvPr>
          <p:cNvGrpSpPr/>
          <p:nvPr/>
        </p:nvGrpSpPr>
        <p:grpSpPr>
          <a:xfrm>
            <a:off x="4959471" y="5912689"/>
            <a:ext cx="976090" cy="979442"/>
            <a:chOff x="200492" y="5513634"/>
            <a:chExt cx="1054103" cy="1082947"/>
          </a:xfrm>
        </p:grpSpPr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DFF74D85-5DD1-004E-9F83-C56D636AF15F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6FAE4A70-DEB2-474C-99CF-2BB8F3359DCE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BC1D9A-359A-0144-9E9C-6FF864D4A0C1}"/>
              </a:ext>
            </a:extLst>
          </p:cNvPr>
          <p:cNvGrpSpPr/>
          <p:nvPr/>
        </p:nvGrpSpPr>
        <p:grpSpPr>
          <a:xfrm>
            <a:off x="2484865" y="6381148"/>
            <a:ext cx="509552" cy="513402"/>
            <a:chOff x="200492" y="5513634"/>
            <a:chExt cx="1054103" cy="1087395"/>
          </a:xfrm>
        </p:grpSpPr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BF151470-7524-BA49-9310-2010F003FFF9}"/>
                </a:ext>
              </a:extLst>
            </p:cNvPr>
            <p:cNvSpPr/>
            <p:nvPr/>
          </p:nvSpPr>
          <p:spPr>
            <a:xfrm>
              <a:off x="727546" y="5522210"/>
              <a:ext cx="527049" cy="1078819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59024BBE-F597-C746-8015-314649AEE94F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A9446BB-6CC5-7A4A-A4B5-2CF7A58D1060}"/>
              </a:ext>
            </a:extLst>
          </p:cNvPr>
          <p:cNvGrpSpPr/>
          <p:nvPr/>
        </p:nvGrpSpPr>
        <p:grpSpPr>
          <a:xfrm>
            <a:off x="6846750" y="6523956"/>
            <a:ext cx="509551" cy="368302"/>
            <a:chOff x="200492" y="5526161"/>
            <a:chExt cx="1054103" cy="1111343"/>
          </a:xfrm>
        </p:grpSpPr>
        <p:sp>
          <p:nvSpPr>
            <p:cNvPr id="31" name="Triangle 30">
              <a:extLst>
                <a:ext uri="{FF2B5EF4-FFF2-40B4-BE49-F238E27FC236}">
                  <a16:creationId xmlns:a16="http://schemas.microsoft.com/office/drawing/2014/main" id="{0F3C95FF-4EE0-9242-85F2-2C56401D3B5B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50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riangle 31">
              <a:extLst>
                <a:ext uri="{FF2B5EF4-FFF2-40B4-BE49-F238E27FC236}">
                  <a16:creationId xmlns:a16="http://schemas.microsoft.com/office/drawing/2014/main" id="{03329E07-F841-574C-A147-FB90D289529D}"/>
                </a:ext>
              </a:extLst>
            </p:cNvPr>
            <p:cNvSpPr/>
            <p:nvPr/>
          </p:nvSpPr>
          <p:spPr>
            <a:xfrm flipH="1">
              <a:off x="200492" y="5555441"/>
              <a:ext cx="527050" cy="1082063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2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9870E35-1B9A-CB42-B771-66B7FCE49635}"/>
              </a:ext>
            </a:extLst>
          </p:cNvPr>
          <p:cNvGrpSpPr/>
          <p:nvPr/>
        </p:nvGrpSpPr>
        <p:grpSpPr>
          <a:xfrm>
            <a:off x="4370017" y="6170282"/>
            <a:ext cx="509551" cy="708253"/>
            <a:chOff x="200492" y="5513634"/>
            <a:chExt cx="1054103" cy="1084819"/>
          </a:xfrm>
        </p:grpSpPr>
        <p:sp>
          <p:nvSpPr>
            <p:cNvPr id="34" name="Triangle 33">
              <a:extLst>
                <a:ext uri="{FF2B5EF4-FFF2-40B4-BE49-F238E27FC236}">
                  <a16:creationId xmlns:a16="http://schemas.microsoft.com/office/drawing/2014/main" id="{57B30D3B-009A-1342-8954-CFD0385E07B4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riangle 34">
              <a:extLst>
                <a:ext uri="{FF2B5EF4-FFF2-40B4-BE49-F238E27FC236}">
                  <a16:creationId xmlns:a16="http://schemas.microsoft.com/office/drawing/2014/main" id="{10AC4A68-4C98-CB44-A066-403E60D680A8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9" name="Graphic 38" descr="Cloud">
            <a:extLst>
              <a:ext uri="{FF2B5EF4-FFF2-40B4-BE49-F238E27FC236}">
                <a16:creationId xmlns:a16="http://schemas.microsoft.com/office/drawing/2014/main" id="{63DA6F8C-EC08-3245-BC40-47D3FF3E4C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52653" y="5542558"/>
            <a:ext cx="407641" cy="407641"/>
          </a:xfrm>
          <a:prstGeom prst="rect">
            <a:avLst/>
          </a:prstGeom>
        </p:spPr>
      </p:pic>
      <p:pic>
        <p:nvPicPr>
          <p:cNvPr id="40" name="Graphic 39" descr="Cloud">
            <a:extLst>
              <a:ext uri="{FF2B5EF4-FFF2-40B4-BE49-F238E27FC236}">
                <a16:creationId xmlns:a16="http://schemas.microsoft.com/office/drawing/2014/main" id="{6D92EC6A-5527-A14E-921D-F4991AC291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83306" y="5951176"/>
            <a:ext cx="407641" cy="407641"/>
          </a:xfrm>
          <a:prstGeom prst="rect">
            <a:avLst/>
          </a:prstGeom>
        </p:spPr>
      </p:pic>
      <p:pic>
        <p:nvPicPr>
          <p:cNvPr id="41" name="Graphic 40" descr="Cloud">
            <a:extLst>
              <a:ext uri="{FF2B5EF4-FFF2-40B4-BE49-F238E27FC236}">
                <a16:creationId xmlns:a16="http://schemas.microsoft.com/office/drawing/2014/main" id="{538AE6D9-2788-BF44-86EA-1C136AF3E8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13959" y="6359794"/>
            <a:ext cx="407641" cy="407641"/>
          </a:xfrm>
          <a:prstGeom prst="rect">
            <a:avLst/>
          </a:prstGeom>
        </p:spPr>
      </p:pic>
      <p:pic>
        <p:nvPicPr>
          <p:cNvPr id="42" name="Graphic 41" descr="Cloud">
            <a:extLst>
              <a:ext uri="{FF2B5EF4-FFF2-40B4-BE49-F238E27FC236}">
                <a16:creationId xmlns:a16="http://schemas.microsoft.com/office/drawing/2014/main" id="{6CB9BAE1-A6F7-5547-B2D2-F811EDD2C7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52086" y="6324972"/>
            <a:ext cx="334545" cy="334545"/>
          </a:xfrm>
          <a:prstGeom prst="rect">
            <a:avLst/>
          </a:prstGeom>
        </p:spPr>
      </p:pic>
      <p:pic>
        <p:nvPicPr>
          <p:cNvPr id="43" name="Graphic 42" descr="Cloud">
            <a:extLst>
              <a:ext uri="{FF2B5EF4-FFF2-40B4-BE49-F238E27FC236}">
                <a16:creationId xmlns:a16="http://schemas.microsoft.com/office/drawing/2014/main" id="{9C4B1B57-9D73-BB48-9E8B-C593D7BD83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7631" y="6046603"/>
            <a:ext cx="334545" cy="334545"/>
          </a:xfrm>
          <a:prstGeom prst="rect">
            <a:avLst/>
          </a:prstGeom>
        </p:spPr>
      </p:pic>
      <p:pic>
        <p:nvPicPr>
          <p:cNvPr id="47" name="Graphic 46" descr="Cloud">
            <a:extLst>
              <a:ext uri="{FF2B5EF4-FFF2-40B4-BE49-F238E27FC236}">
                <a16:creationId xmlns:a16="http://schemas.microsoft.com/office/drawing/2014/main" id="{BE6AB2A5-506C-9F4C-8C1E-BB9E50904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74258" y="6381498"/>
            <a:ext cx="334545" cy="334545"/>
          </a:xfrm>
          <a:prstGeom prst="rect">
            <a:avLst/>
          </a:prstGeom>
        </p:spPr>
      </p:pic>
      <p:pic>
        <p:nvPicPr>
          <p:cNvPr id="48" name="Graphic 47" descr="Cloud">
            <a:extLst>
              <a:ext uri="{FF2B5EF4-FFF2-40B4-BE49-F238E27FC236}">
                <a16:creationId xmlns:a16="http://schemas.microsoft.com/office/drawing/2014/main" id="{364586CA-CAB4-C047-82E9-63933CE6DC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80445" y="5650176"/>
            <a:ext cx="650299" cy="650299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07317DBF-F021-B443-8495-8352FE345C99}"/>
              </a:ext>
            </a:extLst>
          </p:cNvPr>
          <p:cNvSpPr txBox="1"/>
          <p:nvPr/>
        </p:nvSpPr>
        <p:spPr>
          <a:xfrm>
            <a:off x="3072572" y="2876201"/>
            <a:ext cx="6046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083D5C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David Graham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4E9B57A-D615-6D41-81E8-95D935CBEB66}"/>
              </a:ext>
            </a:extLst>
          </p:cNvPr>
          <p:cNvGrpSpPr/>
          <p:nvPr/>
        </p:nvGrpSpPr>
        <p:grpSpPr>
          <a:xfrm>
            <a:off x="4386157" y="-28993"/>
            <a:ext cx="3419687" cy="2658725"/>
            <a:chOff x="4401099" y="-28993"/>
            <a:chExt cx="3419687" cy="265872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7BC7D72-B962-C94A-8E25-FC1BCDE2E3AD}"/>
                </a:ext>
              </a:extLst>
            </p:cNvPr>
            <p:cNvGrpSpPr/>
            <p:nvPr/>
          </p:nvGrpSpPr>
          <p:grpSpPr>
            <a:xfrm>
              <a:off x="4675732" y="-28993"/>
              <a:ext cx="2860349" cy="2658725"/>
              <a:chOff x="818899" y="382084"/>
              <a:chExt cx="2860349" cy="2658725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AF739597-596D-764E-9FBC-DFEC3224E5B1}"/>
                  </a:ext>
                </a:extLst>
              </p:cNvPr>
              <p:cNvGrpSpPr/>
              <p:nvPr/>
            </p:nvGrpSpPr>
            <p:grpSpPr>
              <a:xfrm>
                <a:off x="818899" y="382084"/>
                <a:ext cx="2860349" cy="2658725"/>
                <a:chOff x="5029893" y="266700"/>
                <a:chExt cx="1717349" cy="2022695"/>
              </a:xfrm>
            </p:grpSpPr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825CFAAF-EE23-D146-875D-CE51D0E94E49}"/>
                    </a:ext>
                  </a:extLst>
                </p:cNvPr>
                <p:cNvSpPr/>
                <p:nvPr/>
              </p:nvSpPr>
              <p:spPr>
                <a:xfrm>
                  <a:off x="5072960" y="266700"/>
                  <a:ext cx="1631215" cy="1930779"/>
                </a:xfrm>
                <a:prstGeom prst="rect">
                  <a:avLst/>
                </a:prstGeom>
                <a:solidFill>
                  <a:srgbClr val="083D5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Pentagon 57">
                  <a:extLst>
                    <a:ext uri="{FF2B5EF4-FFF2-40B4-BE49-F238E27FC236}">
                      <a16:creationId xmlns:a16="http://schemas.microsoft.com/office/drawing/2014/main" id="{46130EBB-5545-CF48-8E60-35898A989F13}"/>
                    </a:ext>
                  </a:extLst>
                </p:cNvPr>
                <p:cNvSpPr/>
                <p:nvPr/>
              </p:nvSpPr>
              <p:spPr>
                <a:xfrm rot="16200000">
                  <a:off x="5641201" y="1183354"/>
                  <a:ext cx="494733" cy="1717349"/>
                </a:xfrm>
                <a:prstGeom prst="homePlate">
                  <a:avLst>
                    <a:gd name="adj" fmla="val 862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D52C0C9-7B0F-8C49-A557-906F3A96FC9C}"/>
                  </a:ext>
                </a:extLst>
              </p:cNvPr>
              <p:cNvSpPr txBox="1"/>
              <p:nvPr/>
            </p:nvSpPr>
            <p:spPr>
              <a:xfrm>
                <a:off x="890630" y="1178351"/>
                <a:ext cx="2683441" cy="892552"/>
              </a:xfrm>
              <a:prstGeom prst="rect">
                <a:avLst/>
              </a:prstGeom>
              <a:solidFill>
                <a:srgbClr val="083D5C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rgbClr val="FFBF04"/>
                    </a:solidFill>
                    <a:latin typeface="Eurostile" panose="020B0504020202050204" pitchFamily="34" charset="77"/>
                  </a:rPr>
                  <a:t>CERTIFICATE</a:t>
                </a:r>
              </a:p>
              <a:p>
                <a:pPr algn="ctr"/>
                <a:r>
                  <a:rPr lang="en-US" sz="1600" dirty="0">
                    <a:solidFill>
                      <a:srgbClr val="FFBF04"/>
                    </a:solidFill>
                    <a:latin typeface="Eurostile" panose="020B0504020202050204" pitchFamily="34" charset="77"/>
                  </a:rPr>
                  <a:t>OF APPRECIATION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B8788E6-E6D4-6C49-9D1B-13A8C0AFC6BB}"/>
                </a:ext>
              </a:extLst>
            </p:cNvPr>
            <p:cNvGrpSpPr/>
            <p:nvPr/>
          </p:nvGrpSpPr>
          <p:grpSpPr>
            <a:xfrm>
              <a:off x="4401099" y="93104"/>
              <a:ext cx="3419687" cy="288125"/>
              <a:chOff x="3853165" y="899583"/>
              <a:chExt cx="3474719" cy="291900"/>
            </a:xfrm>
          </p:grpSpPr>
          <p:pic>
            <p:nvPicPr>
              <p:cNvPr id="53" name="Graphic 52" descr="Lightbulb">
                <a:extLst>
                  <a:ext uri="{FF2B5EF4-FFF2-40B4-BE49-F238E27FC236}">
                    <a16:creationId xmlns:a16="http://schemas.microsoft.com/office/drawing/2014/main" id="{1E084755-F5B6-7348-9CCB-E757CB83D1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5745511" y="899583"/>
                <a:ext cx="291899" cy="29190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62C69F5-7B65-0545-BA75-156921CA532B}"/>
                  </a:ext>
                </a:extLst>
              </p:cNvPr>
              <p:cNvSpPr txBox="1"/>
              <p:nvPr/>
            </p:nvSpPr>
            <p:spPr>
              <a:xfrm>
                <a:off x="3853165" y="913627"/>
                <a:ext cx="3474719" cy="227473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sz="1200" b="1" dirty="0">
                    <a:solidFill>
                      <a:srgbClr val="FFFFFF"/>
                    </a:solidFill>
                    <a:latin typeface="Futura Medium" panose="020B0602020204020303" pitchFamily="34" charset="-79"/>
                    <a:cs typeface="Futura Medium" panose="020B0602020204020303" pitchFamily="34" charset="-79"/>
                  </a:rPr>
                  <a:t>HACKATH    N</a:t>
                </a:r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F6E43F6F-BF7B-4C42-BE6F-C2F2300C4E3C}"/>
              </a:ext>
            </a:extLst>
          </p:cNvPr>
          <p:cNvGrpSpPr/>
          <p:nvPr/>
        </p:nvGrpSpPr>
        <p:grpSpPr>
          <a:xfrm>
            <a:off x="6478189" y="6174418"/>
            <a:ext cx="509551" cy="708253"/>
            <a:chOff x="200492" y="5513634"/>
            <a:chExt cx="1054103" cy="1084819"/>
          </a:xfrm>
        </p:grpSpPr>
        <p:sp>
          <p:nvSpPr>
            <p:cNvPr id="65" name="Triangle 64">
              <a:extLst>
                <a:ext uri="{FF2B5EF4-FFF2-40B4-BE49-F238E27FC236}">
                  <a16:creationId xmlns:a16="http://schemas.microsoft.com/office/drawing/2014/main" id="{535E37DE-C044-BA47-A290-73CF3509F83D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60000"/>
                <a:lumOff val="40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Triangle 65">
              <a:extLst>
                <a:ext uri="{FF2B5EF4-FFF2-40B4-BE49-F238E27FC236}">
                  <a16:creationId xmlns:a16="http://schemas.microsoft.com/office/drawing/2014/main" id="{DCD8CEDE-62E7-A748-84C9-843B1B509774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97CC6E5-B9F0-194D-A5B7-F2CDB78052B5}"/>
              </a:ext>
            </a:extLst>
          </p:cNvPr>
          <p:cNvGrpSpPr/>
          <p:nvPr/>
        </p:nvGrpSpPr>
        <p:grpSpPr>
          <a:xfrm>
            <a:off x="4598210" y="6520995"/>
            <a:ext cx="509551" cy="361676"/>
            <a:chOff x="200492" y="5513634"/>
            <a:chExt cx="1054103" cy="1091348"/>
          </a:xfrm>
        </p:grpSpPr>
        <p:sp>
          <p:nvSpPr>
            <p:cNvPr id="68" name="Triangle 67">
              <a:extLst>
                <a:ext uri="{FF2B5EF4-FFF2-40B4-BE49-F238E27FC236}">
                  <a16:creationId xmlns:a16="http://schemas.microsoft.com/office/drawing/2014/main" id="{01827D21-2570-2E48-8401-1E9D245BACEE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Triangle 68">
              <a:extLst>
                <a:ext uri="{FF2B5EF4-FFF2-40B4-BE49-F238E27FC236}">
                  <a16:creationId xmlns:a16="http://schemas.microsoft.com/office/drawing/2014/main" id="{5A1AA6E5-9CA8-F949-B931-64CF0E4DBCC3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382B00F-2C63-AA4C-A96A-59AA4EF3EE25}"/>
              </a:ext>
            </a:extLst>
          </p:cNvPr>
          <p:cNvGrpSpPr/>
          <p:nvPr/>
        </p:nvGrpSpPr>
        <p:grpSpPr>
          <a:xfrm>
            <a:off x="4141116" y="6522332"/>
            <a:ext cx="509551" cy="368303"/>
            <a:chOff x="200492" y="5484352"/>
            <a:chExt cx="1054103" cy="1111346"/>
          </a:xfrm>
        </p:grpSpPr>
        <p:sp>
          <p:nvSpPr>
            <p:cNvPr id="71" name="Triangle 70">
              <a:extLst>
                <a:ext uri="{FF2B5EF4-FFF2-40B4-BE49-F238E27FC236}">
                  <a16:creationId xmlns:a16="http://schemas.microsoft.com/office/drawing/2014/main" id="{EA4A8FE7-2934-3140-B722-C1878B5BAF52}"/>
                </a:ext>
              </a:extLst>
            </p:cNvPr>
            <p:cNvSpPr/>
            <p:nvPr/>
          </p:nvSpPr>
          <p:spPr>
            <a:xfrm>
              <a:off x="727545" y="5484352"/>
              <a:ext cx="527050" cy="1078822"/>
            </a:xfrm>
            <a:prstGeom prst="triangle">
              <a:avLst>
                <a:gd name="adj" fmla="val 0"/>
              </a:avLst>
            </a:prstGeom>
            <a:solidFill>
              <a:srgbClr val="80807F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Triangle 71">
              <a:extLst>
                <a:ext uri="{FF2B5EF4-FFF2-40B4-BE49-F238E27FC236}">
                  <a16:creationId xmlns:a16="http://schemas.microsoft.com/office/drawing/2014/main" id="{1CEA438A-0D18-0349-AB33-0C5F791AB7E3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2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2FCD4C8-1558-4048-93CC-3671EA1D4C32}"/>
              </a:ext>
            </a:extLst>
          </p:cNvPr>
          <p:cNvGrpSpPr/>
          <p:nvPr/>
        </p:nvGrpSpPr>
        <p:grpSpPr>
          <a:xfrm>
            <a:off x="3772555" y="6186649"/>
            <a:ext cx="509551" cy="708253"/>
            <a:chOff x="200492" y="5513634"/>
            <a:chExt cx="1054103" cy="1084819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30C46C05-923A-0045-BC94-1EE3C00ABC53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riangle 74">
              <a:extLst>
                <a:ext uri="{FF2B5EF4-FFF2-40B4-BE49-F238E27FC236}">
                  <a16:creationId xmlns:a16="http://schemas.microsoft.com/office/drawing/2014/main" id="{EFAB62C3-AA8D-3344-95B7-05171DCBE8CE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E4EE5BD-7485-C64B-BB63-222AEAC558FD}"/>
              </a:ext>
            </a:extLst>
          </p:cNvPr>
          <p:cNvGrpSpPr/>
          <p:nvPr/>
        </p:nvGrpSpPr>
        <p:grpSpPr>
          <a:xfrm>
            <a:off x="2008244" y="6530634"/>
            <a:ext cx="509551" cy="361676"/>
            <a:chOff x="200492" y="5513634"/>
            <a:chExt cx="1054103" cy="1091348"/>
          </a:xfrm>
        </p:grpSpPr>
        <p:sp>
          <p:nvSpPr>
            <p:cNvPr id="77" name="Triangle 76">
              <a:extLst>
                <a:ext uri="{FF2B5EF4-FFF2-40B4-BE49-F238E27FC236}">
                  <a16:creationId xmlns:a16="http://schemas.microsoft.com/office/drawing/2014/main" id="{6AE9E8A4-A51A-124C-A938-10DA88818B03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Triangle 77">
              <a:extLst>
                <a:ext uri="{FF2B5EF4-FFF2-40B4-BE49-F238E27FC236}">
                  <a16:creationId xmlns:a16="http://schemas.microsoft.com/office/drawing/2014/main" id="{1E685D8E-38E7-6C46-BC6C-EE1A907EEAD5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4" name="Picture 83">
            <a:extLst>
              <a:ext uri="{FF2B5EF4-FFF2-40B4-BE49-F238E27FC236}">
                <a16:creationId xmlns:a16="http://schemas.microsoft.com/office/drawing/2014/main" id="{90B4ED49-BAEB-8E4C-8437-18382D858696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t="32222" b="37665"/>
          <a:stretch/>
        </p:blipFill>
        <p:spPr>
          <a:xfrm>
            <a:off x="5327889" y="2275383"/>
            <a:ext cx="1536223" cy="462596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621E56A7-82A5-BC46-80EF-645A3EE22673}"/>
              </a:ext>
            </a:extLst>
          </p:cNvPr>
          <p:cNvSpPr/>
          <p:nvPr/>
        </p:nvSpPr>
        <p:spPr>
          <a:xfrm>
            <a:off x="1686178" y="3590979"/>
            <a:ext cx="881964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has successfully participated in Hackathon from 9</a:t>
            </a:r>
            <a:r>
              <a:rPr lang="en-US" sz="1400" baseline="300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th</a:t>
            </a:r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 – 10</a:t>
            </a:r>
            <a:r>
              <a:rPr lang="en-US" sz="1400" baseline="300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th</a:t>
            </a:r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 November 2019 at University of California, Irvine.</a:t>
            </a:r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r>
              <a:rPr lang="en-US" sz="12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______________________		______________________		______________________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2E92413-EBF7-CD4D-AE27-3243B66A464C}"/>
              </a:ext>
            </a:extLst>
          </p:cNvPr>
          <p:cNvSpPr/>
          <p:nvPr/>
        </p:nvSpPr>
        <p:spPr>
          <a:xfrm>
            <a:off x="2481874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Merage Analytics Club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ECF871D-5F16-9048-9C7D-9F60049A763C}"/>
              </a:ext>
            </a:extLst>
          </p:cNvPr>
          <p:cNvSpPr/>
          <p:nvPr/>
        </p:nvSpPr>
        <p:spPr>
          <a:xfrm>
            <a:off x="5213709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OC Rug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AD257FE-ADC2-664C-9F50-68329B1721E4}"/>
              </a:ext>
            </a:extLst>
          </p:cNvPr>
          <p:cNvSpPr/>
          <p:nvPr/>
        </p:nvSpPr>
        <p:spPr>
          <a:xfrm>
            <a:off x="7945544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Thinkful.com</a:t>
            </a:r>
          </a:p>
        </p:txBody>
      </p:sp>
      <p:pic>
        <p:nvPicPr>
          <p:cNvPr id="96" name="Graphic 95" descr="Cloud">
            <a:extLst>
              <a:ext uri="{FF2B5EF4-FFF2-40B4-BE49-F238E27FC236}">
                <a16:creationId xmlns:a16="http://schemas.microsoft.com/office/drawing/2014/main" id="{E91E02F5-6EFF-9840-8BD7-DBE363B064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99568" y="6448065"/>
            <a:ext cx="194942" cy="194942"/>
          </a:xfrm>
          <a:prstGeom prst="rect">
            <a:avLst/>
          </a:prstGeom>
        </p:spPr>
      </p:pic>
      <p:pic>
        <p:nvPicPr>
          <p:cNvPr id="97" name="Graphic 96" descr="Cloud">
            <a:extLst>
              <a:ext uri="{FF2B5EF4-FFF2-40B4-BE49-F238E27FC236}">
                <a16:creationId xmlns:a16="http://schemas.microsoft.com/office/drawing/2014/main" id="{687AE119-9021-5546-8DDA-578DDAFAFC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72892" y="6572493"/>
            <a:ext cx="194942" cy="194942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09594ED3-FC88-7E43-AF13-39C4A5C83CA2}"/>
              </a:ext>
            </a:extLst>
          </p:cNvPr>
          <p:cNvPicPr>
            <a:picLocks noChangeAspect="1"/>
          </p:cNvPicPr>
          <p:nvPr/>
        </p:nvPicPr>
        <p:blipFill>
          <a:blip r:embed="rId1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197217" y="468671"/>
            <a:ext cx="1443404" cy="387491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059FD0C-B52C-EC4F-9FC9-E21F44722AC3}"/>
              </a:ext>
            </a:extLst>
          </p:cNvPr>
          <p:cNvPicPr>
            <a:picLocks noChangeAspect="1"/>
          </p:cNvPicPr>
          <p:nvPr/>
        </p:nvPicPr>
        <p:blipFill>
          <a:blip r:embed="rId1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6214" y="324763"/>
            <a:ext cx="606616" cy="606616"/>
          </a:xfrm>
          <a:prstGeom prst="rect">
            <a:avLst/>
          </a:prstGeom>
        </p:spPr>
      </p:pic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AA01602-7E04-4847-86E7-0DD004F7E627}"/>
              </a:ext>
            </a:extLst>
          </p:cNvPr>
          <p:cNvGrpSpPr/>
          <p:nvPr/>
        </p:nvGrpSpPr>
        <p:grpSpPr>
          <a:xfrm>
            <a:off x="10852083" y="427721"/>
            <a:ext cx="886792" cy="424764"/>
            <a:chOff x="378522" y="8936762"/>
            <a:chExt cx="1293006" cy="619337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E11C670C-9B6B-7E47-A267-88F8DCF31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78522" y="8936762"/>
              <a:ext cx="633100" cy="619337"/>
            </a:xfrm>
            <a:prstGeom prst="rect">
              <a:avLst/>
            </a:prstGeom>
          </p:spPr>
        </p:pic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888E58C1-F256-5A4E-9299-FB78D8A1C4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27491" y="8936763"/>
              <a:ext cx="644037" cy="619336"/>
            </a:xfrm>
            <a:prstGeom prst="rect">
              <a:avLst/>
            </a:prstGeom>
            <a:solidFill>
              <a:srgbClr val="0362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432" rIns="27432" rtlCol="0" anchor="ctr">
              <a:noAutofit/>
            </a:bodyPr>
            <a:lstStyle/>
            <a:p>
              <a:pPr algn="just"/>
              <a:r>
                <a:rPr lang="en-US" sz="800" b="1" dirty="0">
                  <a:solidFill>
                    <a:srgbClr val="FFC000"/>
                  </a:solidFill>
                </a:rPr>
                <a:t>Merage Analytics Club</a:t>
              </a:r>
            </a:p>
          </p:txBody>
        </p:sp>
      </p:grp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E5B3523-0C13-D246-9B36-694C3108B45F}"/>
              </a:ext>
            </a:extLst>
          </p:cNvPr>
          <p:cNvCxnSpPr>
            <a:cxnSpLocks/>
          </p:cNvCxnSpPr>
          <p:nvPr/>
        </p:nvCxnSpPr>
        <p:spPr>
          <a:xfrm>
            <a:off x="7521139" y="6493032"/>
            <a:ext cx="4298932" cy="13533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5BD00E26-6300-1C45-B7EA-277116246908}"/>
              </a:ext>
            </a:extLst>
          </p:cNvPr>
          <p:cNvSpPr/>
          <p:nvPr/>
        </p:nvSpPr>
        <p:spPr>
          <a:xfrm>
            <a:off x="7467510" y="6488901"/>
            <a:ext cx="4385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6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The rights in this digital/ hard copy certificate and data contained are the property of Merage Analytics Club. Changes in this digital/ hard copy certificate are restricted and are catered by President, Merage Analytics Club only. © 2019</a:t>
            </a:r>
          </a:p>
        </p:txBody>
      </p:sp>
    </p:spTree>
    <p:extLst>
      <p:ext uri="{BB962C8B-B14F-4D97-AF65-F5344CB8AC3E}">
        <p14:creationId xmlns:p14="http://schemas.microsoft.com/office/powerpoint/2010/main" val="1545537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E6AC20-52B4-C647-BC4E-1B0F77401CE9}"/>
              </a:ext>
            </a:extLst>
          </p:cNvPr>
          <p:cNvCxnSpPr>
            <a:cxnSpLocks/>
          </p:cNvCxnSpPr>
          <p:nvPr/>
        </p:nvCxnSpPr>
        <p:spPr>
          <a:xfrm>
            <a:off x="380156" y="364340"/>
            <a:ext cx="4015735" cy="0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326E5B9-1098-284F-8472-35E67F45047E}"/>
              </a:ext>
            </a:extLst>
          </p:cNvPr>
          <p:cNvCxnSpPr>
            <a:cxnSpLocks/>
          </p:cNvCxnSpPr>
          <p:nvPr/>
        </p:nvCxnSpPr>
        <p:spPr>
          <a:xfrm>
            <a:off x="7833360" y="358076"/>
            <a:ext cx="3979818" cy="12528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DB956B0-65A8-484F-8F53-953C7C1C7E1C}"/>
              </a:ext>
            </a:extLst>
          </p:cNvPr>
          <p:cNvCxnSpPr>
            <a:cxnSpLocks/>
          </p:cNvCxnSpPr>
          <p:nvPr/>
        </p:nvCxnSpPr>
        <p:spPr>
          <a:xfrm>
            <a:off x="392270" y="361838"/>
            <a:ext cx="0" cy="5880004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684D7D1-4B70-FF49-88A2-C07B1B12498B}"/>
              </a:ext>
            </a:extLst>
          </p:cNvPr>
          <p:cNvCxnSpPr>
            <a:cxnSpLocks/>
          </p:cNvCxnSpPr>
          <p:nvPr/>
        </p:nvCxnSpPr>
        <p:spPr>
          <a:xfrm>
            <a:off x="11799731" y="358076"/>
            <a:ext cx="0" cy="6142548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Cloud">
            <a:extLst>
              <a:ext uri="{FF2B5EF4-FFF2-40B4-BE49-F238E27FC236}">
                <a16:creationId xmlns:a16="http://schemas.microsoft.com/office/drawing/2014/main" id="{9EC61538-31CC-D84D-89B8-5F828543E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10045" y="5538806"/>
            <a:ext cx="650299" cy="650299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6C7F63B-0D85-2944-999B-F2A94BA59EB9}"/>
              </a:ext>
            </a:extLst>
          </p:cNvPr>
          <p:cNvGrpSpPr/>
          <p:nvPr/>
        </p:nvGrpSpPr>
        <p:grpSpPr>
          <a:xfrm>
            <a:off x="324356" y="6367779"/>
            <a:ext cx="509552" cy="513402"/>
            <a:chOff x="200492" y="5513634"/>
            <a:chExt cx="1054103" cy="1087395"/>
          </a:xfrm>
        </p:grpSpPr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111AE8C0-2D3D-D74E-9746-F4982876DA6E}"/>
                </a:ext>
              </a:extLst>
            </p:cNvPr>
            <p:cNvSpPr/>
            <p:nvPr/>
          </p:nvSpPr>
          <p:spPr>
            <a:xfrm>
              <a:off x="727546" y="5522210"/>
              <a:ext cx="527049" cy="1078819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000B2946-5B70-2647-B757-DBB9C0495AE6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FE82F49-A4DA-304F-87E7-823BAE18743F}"/>
              </a:ext>
            </a:extLst>
          </p:cNvPr>
          <p:cNvGrpSpPr/>
          <p:nvPr/>
        </p:nvGrpSpPr>
        <p:grpSpPr>
          <a:xfrm>
            <a:off x="654506" y="5898834"/>
            <a:ext cx="976090" cy="979442"/>
            <a:chOff x="200492" y="5513634"/>
            <a:chExt cx="1054103" cy="1082947"/>
          </a:xfrm>
        </p:grpSpPr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BF1726E7-A6E7-8049-963B-52CF7DE5FF17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A79083BE-A628-AF44-861B-C242477E596C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D0E34AE-22B8-4845-BB10-B525F80A3CC1}"/>
              </a:ext>
            </a:extLst>
          </p:cNvPr>
          <p:cNvGrpSpPr/>
          <p:nvPr/>
        </p:nvGrpSpPr>
        <p:grpSpPr>
          <a:xfrm>
            <a:off x="2957592" y="5912689"/>
            <a:ext cx="976090" cy="979442"/>
            <a:chOff x="200492" y="5513634"/>
            <a:chExt cx="1054103" cy="1082947"/>
          </a:xfrm>
        </p:grpSpPr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2ABFF91B-5E2C-1546-96AD-39BEB7114B11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D77615D5-4ECC-0C4C-866E-ADF8B4024D9A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951F16A-FF76-F745-B5CF-885D47C28BDE}"/>
              </a:ext>
            </a:extLst>
          </p:cNvPr>
          <p:cNvGrpSpPr/>
          <p:nvPr/>
        </p:nvGrpSpPr>
        <p:grpSpPr>
          <a:xfrm>
            <a:off x="4959471" y="5912689"/>
            <a:ext cx="976090" cy="979442"/>
            <a:chOff x="200492" y="5513634"/>
            <a:chExt cx="1054103" cy="1082947"/>
          </a:xfrm>
        </p:grpSpPr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DFF74D85-5DD1-004E-9F83-C56D636AF15F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6FAE4A70-DEB2-474C-99CF-2BB8F3359DCE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BC1D9A-359A-0144-9E9C-6FF864D4A0C1}"/>
              </a:ext>
            </a:extLst>
          </p:cNvPr>
          <p:cNvGrpSpPr/>
          <p:nvPr/>
        </p:nvGrpSpPr>
        <p:grpSpPr>
          <a:xfrm>
            <a:off x="2484865" y="6381148"/>
            <a:ext cx="509552" cy="513402"/>
            <a:chOff x="200492" y="5513634"/>
            <a:chExt cx="1054103" cy="1087395"/>
          </a:xfrm>
        </p:grpSpPr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BF151470-7524-BA49-9310-2010F003FFF9}"/>
                </a:ext>
              </a:extLst>
            </p:cNvPr>
            <p:cNvSpPr/>
            <p:nvPr/>
          </p:nvSpPr>
          <p:spPr>
            <a:xfrm>
              <a:off x="727546" y="5522210"/>
              <a:ext cx="527049" cy="1078819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59024BBE-F597-C746-8015-314649AEE94F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A9446BB-6CC5-7A4A-A4B5-2CF7A58D1060}"/>
              </a:ext>
            </a:extLst>
          </p:cNvPr>
          <p:cNvGrpSpPr/>
          <p:nvPr/>
        </p:nvGrpSpPr>
        <p:grpSpPr>
          <a:xfrm>
            <a:off x="6846750" y="6523956"/>
            <a:ext cx="509551" cy="368302"/>
            <a:chOff x="200492" y="5526161"/>
            <a:chExt cx="1054103" cy="1111343"/>
          </a:xfrm>
        </p:grpSpPr>
        <p:sp>
          <p:nvSpPr>
            <p:cNvPr id="31" name="Triangle 30">
              <a:extLst>
                <a:ext uri="{FF2B5EF4-FFF2-40B4-BE49-F238E27FC236}">
                  <a16:creationId xmlns:a16="http://schemas.microsoft.com/office/drawing/2014/main" id="{0F3C95FF-4EE0-9242-85F2-2C56401D3B5B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50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riangle 31">
              <a:extLst>
                <a:ext uri="{FF2B5EF4-FFF2-40B4-BE49-F238E27FC236}">
                  <a16:creationId xmlns:a16="http://schemas.microsoft.com/office/drawing/2014/main" id="{03329E07-F841-574C-A147-FB90D289529D}"/>
                </a:ext>
              </a:extLst>
            </p:cNvPr>
            <p:cNvSpPr/>
            <p:nvPr/>
          </p:nvSpPr>
          <p:spPr>
            <a:xfrm flipH="1">
              <a:off x="200492" y="5555441"/>
              <a:ext cx="527050" cy="1082063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2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9870E35-1B9A-CB42-B771-66B7FCE49635}"/>
              </a:ext>
            </a:extLst>
          </p:cNvPr>
          <p:cNvGrpSpPr/>
          <p:nvPr/>
        </p:nvGrpSpPr>
        <p:grpSpPr>
          <a:xfrm>
            <a:off x="4370017" y="6170282"/>
            <a:ext cx="509551" cy="708253"/>
            <a:chOff x="200492" y="5513634"/>
            <a:chExt cx="1054103" cy="1084819"/>
          </a:xfrm>
        </p:grpSpPr>
        <p:sp>
          <p:nvSpPr>
            <p:cNvPr id="34" name="Triangle 33">
              <a:extLst>
                <a:ext uri="{FF2B5EF4-FFF2-40B4-BE49-F238E27FC236}">
                  <a16:creationId xmlns:a16="http://schemas.microsoft.com/office/drawing/2014/main" id="{57B30D3B-009A-1342-8954-CFD0385E07B4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riangle 34">
              <a:extLst>
                <a:ext uri="{FF2B5EF4-FFF2-40B4-BE49-F238E27FC236}">
                  <a16:creationId xmlns:a16="http://schemas.microsoft.com/office/drawing/2014/main" id="{10AC4A68-4C98-CB44-A066-403E60D680A8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9" name="Graphic 38" descr="Cloud">
            <a:extLst>
              <a:ext uri="{FF2B5EF4-FFF2-40B4-BE49-F238E27FC236}">
                <a16:creationId xmlns:a16="http://schemas.microsoft.com/office/drawing/2014/main" id="{63DA6F8C-EC08-3245-BC40-47D3FF3E4C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52653" y="5542558"/>
            <a:ext cx="407641" cy="407641"/>
          </a:xfrm>
          <a:prstGeom prst="rect">
            <a:avLst/>
          </a:prstGeom>
        </p:spPr>
      </p:pic>
      <p:pic>
        <p:nvPicPr>
          <p:cNvPr id="40" name="Graphic 39" descr="Cloud">
            <a:extLst>
              <a:ext uri="{FF2B5EF4-FFF2-40B4-BE49-F238E27FC236}">
                <a16:creationId xmlns:a16="http://schemas.microsoft.com/office/drawing/2014/main" id="{6D92EC6A-5527-A14E-921D-F4991AC291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83306" y="5951176"/>
            <a:ext cx="407641" cy="407641"/>
          </a:xfrm>
          <a:prstGeom prst="rect">
            <a:avLst/>
          </a:prstGeom>
        </p:spPr>
      </p:pic>
      <p:pic>
        <p:nvPicPr>
          <p:cNvPr id="41" name="Graphic 40" descr="Cloud">
            <a:extLst>
              <a:ext uri="{FF2B5EF4-FFF2-40B4-BE49-F238E27FC236}">
                <a16:creationId xmlns:a16="http://schemas.microsoft.com/office/drawing/2014/main" id="{538AE6D9-2788-BF44-86EA-1C136AF3E8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13959" y="6359794"/>
            <a:ext cx="407641" cy="407641"/>
          </a:xfrm>
          <a:prstGeom prst="rect">
            <a:avLst/>
          </a:prstGeom>
        </p:spPr>
      </p:pic>
      <p:pic>
        <p:nvPicPr>
          <p:cNvPr id="42" name="Graphic 41" descr="Cloud">
            <a:extLst>
              <a:ext uri="{FF2B5EF4-FFF2-40B4-BE49-F238E27FC236}">
                <a16:creationId xmlns:a16="http://schemas.microsoft.com/office/drawing/2014/main" id="{6CB9BAE1-A6F7-5547-B2D2-F811EDD2C7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52086" y="6324972"/>
            <a:ext cx="334545" cy="334545"/>
          </a:xfrm>
          <a:prstGeom prst="rect">
            <a:avLst/>
          </a:prstGeom>
        </p:spPr>
      </p:pic>
      <p:pic>
        <p:nvPicPr>
          <p:cNvPr id="43" name="Graphic 42" descr="Cloud">
            <a:extLst>
              <a:ext uri="{FF2B5EF4-FFF2-40B4-BE49-F238E27FC236}">
                <a16:creationId xmlns:a16="http://schemas.microsoft.com/office/drawing/2014/main" id="{9C4B1B57-9D73-BB48-9E8B-C593D7BD83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7631" y="6046603"/>
            <a:ext cx="334545" cy="334545"/>
          </a:xfrm>
          <a:prstGeom prst="rect">
            <a:avLst/>
          </a:prstGeom>
        </p:spPr>
      </p:pic>
      <p:pic>
        <p:nvPicPr>
          <p:cNvPr id="47" name="Graphic 46" descr="Cloud">
            <a:extLst>
              <a:ext uri="{FF2B5EF4-FFF2-40B4-BE49-F238E27FC236}">
                <a16:creationId xmlns:a16="http://schemas.microsoft.com/office/drawing/2014/main" id="{BE6AB2A5-506C-9F4C-8C1E-BB9E50904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74258" y="6381498"/>
            <a:ext cx="334545" cy="334545"/>
          </a:xfrm>
          <a:prstGeom prst="rect">
            <a:avLst/>
          </a:prstGeom>
        </p:spPr>
      </p:pic>
      <p:pic>
        <p:nvPicPr>
          <p:cNvPr id="48" name="Graphic 47" descr="Cloud">
            <a:extLst>
              <a:ext uri="{FF2B5EF4-FFF2-40B4-BE49-F238E27FC236}">
                <a16:creationId xmlns:a16="http://schemas.microsoft.com/office/drawing/2014/main" id="{364586CA-CAB4-C047-82E9-63933CE6DC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80445" y="5650176"/>
            <a:ext cx="650299" cy="650299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07317DBF-F021-B443-8495-8352FE345C99}"/>
              </a:ext>
            </a:extLst>
          </p:cNvPr>
          <p:cNvSpPr txBox="1"/>
          <p:nvPr/>
        </p:nvSpPr>
        <p:spPr>
          <a:xfrm>
            <a:off x="3072572" y="2876201"/>
            <a:ext cx="6046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083D5C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David Graham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4E9B57A-D615-6D41-81E8-95D935CBEB66}"/>
              </a:ext>
            </a:extLst>
          </p:cNvPr>
          <p:cNvGrpSpPr/>
          <p:nvPr/>
        </p:nvGrpSpPr>
        <p:grpSpPr>
          <a:xfrm>
            <a:off x="4386157" y="-28993"/>
            <a:ext cx="3419687" cy="2658725"/>
            <a:chOff x="4401099" y="-28993"/>
            <a:chExt cx="3419687" cy="265872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7BC7D72-B962-C94A-8E25-FC1BCDE2E3AD}"/>
                </a:ext>
              </a:extLst>
            </p:cNvPr>
            <p:cNvGrpSpPr/>
            <p:nvPr/>
          </p:nvGrpSpPr>
          <p:grpSpPr>
            <a:xfrm>
              <a:off x="4675732" y="-28993"/>
              <a:ext cx="2860349" cy="2658725"/>
              <a:chOff x="818899" y="382084"/>
              <a:chExt cx="2860349" cy="2658725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AF739597-596D-764E-9FBC-DFEC3224E5B1}"/>
                  </a:ext>
                </a:extLst>
              </p:cNvPr>
              <p:cNvGrpSpPr/>
              <p:nvPr/>
            </p:nvGrpSpPr>
            <p:grpSpPr>
              <a:xfrm>
                <a:off x="818899" y="382084"/>
                <a:ext cx="2860349" cy="2658725"/>
                <a:chOff x="5029893" y="266700"/>
                <a:chExt cx="1717349" cy="2022695"/>
              </a:xfrm>
            </p:grpSpPr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825CFAAF-EE23-D146-875D-CE51D0E94E49}"/>
                    </a:ext>
                  </a:extLst>
                </p:cNvPr>
                <p:cNvSpPr/>
                <p:nvPr/>
              </p:nvSpPr>
              <p:spPr>
                <a:xfrm>
                  <a:off x="5072960" y="266700"/>
                  <a:ext cx="1631215" cy="1930779"/>
                </a:xfrm>
                <a:prstGeom prst="rect">
                  <a:avLst/>
                </a:prstGeom>
                <a:solidFill>
                  <a:srgbClr val="083D5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Pentagon 57">
                  <a:extLst>
                    <a:ext uri="{FF2B5EF4-FFF2-40B4-BE49-F238E27FC236}">
                      <a16:creationId xmlns:a16="http://schemas.microsoft.com/office/drawing/2014/main" id="{46130EBB-5545-CF48-8E60-35898A989F13}"/>
                    </a:ext>
                  </a:extLst>
                </p:cNvPr>
                <p:cNvSpPr/>
                <p:nvPr/>
              </p:nvSpPr>
              <p:spPr>
                <a:xfrm rot="16200000">
                  <a:off x="5641201" y="1183354"/>
                  <a:ext cx="494733" cy="1717349"/>
                </a:xfrm>
                <a:prstGeom prst="homePlate">
                  <a:avLst>
                    <a:gd name="adj" fmla="val 862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D52C0C9-7B0F-8C49-A557-906F3A96FC9C}"/>
                  </a:ext>
                </a:extLst>
              </p:cNvPr>
              <p:cNvSpPr txBox="1"/>
              <p:nvPr/>
            </p:nvSpPr>
            <p:spPr>
              <a:xfrm>
                <a:off x="918594" y="1178351"/>
                <a:ext cx="2688924" cy="1215717"/>
              </a:xfrm>
              <a:prstGeom prst="rect">
                <a:avLst/>
              </a:prstGeom>
              <a:solidFill>
                <a:srgbClr val="083D5C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rgbClr val="FFBF04"/>
                    </a:solidFill>
                    <a:latin typeface="Eurostile" panose="020B0504020202050204" pitchFamily="34" charset="77"/>
                  </a:rPr>
                  <a:t>CERTIFICATE</a:t>
                </a:r>
              </a:p>
              <a:p>
                <a:pPr algn="ctr"/>
                <a:r>
                  <a:rPr lang="en-US" sz="1600" dirty="0">
                    <a:solidFill>
                      <a:srgbClr val="FFBF04"/>
                    </a:solidFill>
                    <a:latin typeface="Eurostile" panose="020B0504020202050204" pitchFamily="34" charset="77"/>
                  </a:rPr>
                  <a:t>BEST MODEL</a:t>
                </a:r>
              </a:p>
              <a:p>
                <a:pPr algn="ctr"/>
                <a:endParaRPr lang="en-US" sz="700" dirty="0">
                  <a:solidFill>
                    <a:srgbClr val="FFBF04"/>
                  </a:solidFill>
                  <a:latin typeface="Eurostile" panose="020B0504020202050204" pitchFamily="34" charset="77"/>
                </a:endParaRPr>
              </a:p>
              <a:p>
                <a:pPr algn="ctr"/>
                <a:r>
                  <a:rPr lang="en-US" sz="1100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  <a:latin typeface="Eurostile" panose="020B0504020202050204" pitchFamily="34" charset="77"/>
                  </a:rPr>
                  <a:t>AWARD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B8788E6-E6D4-6C49-9D1B-13A8C0AFC6BB}"/>
                </a:ext>
              </a:extLst>
            </p:cNvPr>
            <p:cNvGrpSpPr/>
            <p:nvPr/>
          </p:nvGrpSpPr>
          <p:grpSpPr>
            <a:xfrm>
              <a:off x="4401099" y="93104"/>
              <a:ext cx="3419687" cy="288125"/>
              <a:chOff x="3853165" y="899583"/>
              <a:chExt cx="3474719" cy="291900"/>
            </a:xfrm>
          </p:grpSpPr>
          <p:pic>
            <p:nvPicPr>
              <p:cNvPr id="53" name="Graphic 52" descr="Lightbulb">
                <a:extLst>
                  <a:ext uri="{FF2B5EF4-FFF2-40B4-BE49-F238E27FC236}">
                    <a16:creationId xmlns:a16="http://schemas.microsoft.com/office/drawing/2014/main" id="{1E084755-F5B6-7348-9CCB-E757CB83D1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5745511" y="899583"/>
                <a:ext cx="291899" cy="29190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62C69F5-7B65-0545-BA75-156921CA532B}"/>
                  </a:ext>
                </a:extLst>
              </p:cNvPr>
              <p:cNvSpPr txBox="1"/>
              <p:nvPr/>
            </p:nvSpPr>
            <p:spPr>
              <a:xfrm>
                <a:off x="3853165" y="913627"/>
                <a:ext cx="3474719" cy="227473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sz="1200" b="1" dirty="0">
                    <a:solidFill>
                      <a:srgbClr val="FFFFFF"/>
                    </a:solidFill>
                    <a:latin typeface="Futura Medium" panose="020B0602020204020303" pitchFamily="34" charset="-79"/>
                    <a:cs typeface="Futura Medium" panose="020B0602020204020303" pitchFamily="34" charset="-79"/>
                  </a:rPr>
                  <a:t>HACKATH    N</a:t>
                </a:r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F6E43F6F-BF7B-4C42-BE6F-C2F2300C4E3C}"/>
              </a:ext>
            </a:extLst>
          </p:cNvPr>
          <p:cNvGrpSpPr/>
          <p:nvPr/>
        </p:nvGrpSpPr>
        <p:grpSpPr>
          <a:xfrm>
            <a:off x="6478189" y="6174418"/>
            <a:ext cx="509551" cy="708253"/>
            <a:chOff x="200492" y="5513634"/>
            <a:chExt cx="1054103" cy="1084819"/>
          </a:xfrm>
        </p:grpSpPr>
        <p:sp>
          <p:nvSpPr>
            <p:cNvPr id="65" name="Triangle 64">
              <a:extLst>
                <a:ext uri="{FF2B5EF4-FFF2-40B4-BE49-F238E27FC236}">
                  <a16:creationId xmlns:a16="http://schemas.microsoft.com/office/drawing/2014/main" id="{535E37DE-C044-BA47-A290-73CF3509F83D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60000"/>
                <a:lumOff val="40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Triangle 65">
              <a:extLst>
                <a:ext uri="{FF2B5EF4-FFF2-40B4-BE49-F238E27FC236}">
                  <a16:creationId xmlns:a16="http://schemas.microsoft.com/office/drawing/2014/main" id="{DCD8CEDE-62E7-A748-84C9-843B1B509774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97CC6E5-B9F0-194D-A5B7-F2CDB78052B5}"/>
              </a:ext>
            </a:extLst>
          </p:cNvPr>
          <p:cNvGrpSpPr/>
          <p:nvPr/>
        </p:nvGrpSpPr>
        <p:grpSpPr>
          <a:xfrm>
            <a:off x="4598210" y="6520995"/>
            <a:ext cx="509551" cy="361676"/>
            <a:chOff x="200492" y="5513634"/>
            <a:chExt cx="1054103" cy="1091348"/>
          </a:xfrm>
        </p:grpSpPr>
        <p:sp>
          <p:nvSpPr>
            <p:cNvPr id="68" name="Triangle 67">
              <a:extLst>
                <a:ext uri="{FF2B5EF4-FFF2-40B4-BE49-F238E27FC236}">
                  <a16:creationId xmlns:a16="http://schemas.microsoft.com/office/drawing/2014/main" id="{01827D21-2570-2E48-8401-1E9D245BACEE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Triangle 68">
              <a:extLst>
                <a:ext uri="{FF2B5EF4-FFF2-40B4-BE49-F238E27FC236}">
                  <a16:creationId xmlns:a16="http://schemas.microsoft.com/office/drawing/2014/main" id="{5A1AA6E5-9CA8-F949-B931-64CF0E4DBCC3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382B00F-2C63-AA4C-A96A-59AA4EF3EE25}"/>
              </a:ext>
            </a:extLst>
          </p:cNvPr>
          <p:cNvGrpSpPr/>
          <p:nvPr/>
        </p:nvGrpSpPr>
        <p:grpSpPr>
          <a:xfrm>
            <a:off x="4141116" y="6522332"/>
            <a:ext cx="509551" cy="368303"/>
            <a:chOff x="200492" y="5484352"/>
            <a:chExt cx="1054103" cy="1111346"/>
          </a:xfrm>
        </p:grpSpPr>
        <p:sp>
          <p:nvSpPr>
            <p:cNvPr id="71" name="Triangle 70">
              <a:extLst>
                <a:ext uri="{FF2B5EF4-FFF2-40B4-BE49-F238E27FC236}">
                  <a16:creationId xmlns:a16="http://schemas.microsoft.com/office/drawing/2014/main" id="{EA4A8FE7-2934-3140-B722-C1878B5BAF52}"/>
                </a:ext>
              </a:extLst>
            </p:cNvPr>
            <p:cNvSpPr/>
            <p:nvPr/>
          </p:nvSpPr>
          <p:spPr>
            <a:xfrm>
              <a:off x="727545" y="5484352"/>
              <a:ext cx="527050" cy="1078822"/>
            </a:xfrm>
            <a:prstGeom prst="triangle">
              <a:avLst>
                <a:gd name="adj" fmla="val 0"/>
              </a:avLst>
            </a:prstGeom>
            <a:solidFill>
              <a:srgbClr val="80807F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Triangle 71">
              <a:extLst>
                <a:ext uri="{FF2B5EF4-FFF2-40B4-BE49-F238E27FC236}">
                  <a16:creationId xmlns:a16="http://schemas.microsoft.com/office/drawing/2014/main" id="{1CEA438A-0D18-0349-AB33-0C5F791AB7E3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2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2FCD4C8-1558-4048-93CC-3671EA1D4C32}"/>
              </a:ext>
            </a:extLst>
          </p:cNvPr>
          <p:cNvGrpSpPr/>
          <p:nvPr/>
        </p:nvGrpSpPr>
        <p:grpSpPr>
          <a:xfrm>
            <a:off x="3772555" y="6186649"/>
            <a:ext cx="509551" cy="708253"/>
            <a:chOff x="200492" y="5513634"/>
            <a:chExt cx="1054103" cy="1084819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30C46C05-923A-0045-BC94-1EE3C00ABC53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riangle 74">
              <a:extLst>
                <a:ext uri="{FF2B5EF4-FFF2-40B4-BE49-F238E27FC236}">
                  <a16:creationId xmlns:a16="http://schemas.microsoft.com/office/drawing/2014/main" id="{EFAB62C3-AA8D-3344-95B7-05171DCBE8CE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E4EE5BD-7485-C64B-BB63-222AEAC558FD}"/>
              </a:ext>
            </a:extLst>
          </p:cNvPr>
          <p:cNvGrpSpPr/>
          <p:nvPr/>
        </p:nvGrpSpPr>
        <p:grpSpPr>
          <a:xfrm>
            <a:off x="2008244" y="6530634"/>
            <a:ext cx="509551" cy="361676"/>
            <a:chOff x="200492" y="5513634"/>
            <a:chExt cx="1054103" cy="1091348"/>
          </a:xfrm>
        </p:grpSpPr>
        <p:sp>
          <p:nvSpPr>
            <p:cNvPr id="77" name="Triangle 76">
              <a:extLst>
                <a:ext uri="{FF2B5EF4-FFF2-40B4-BE49-F238E27FC236}">
                  <a16:creationId xmlns:a16="http://schemas.microsoft.com/office/drawing/2014/main" id="{6AE9E8A4-A51A-124C-A938-10DA88818B03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Triangle 77">
              <a:extLst>
                <a:ext uri="{FF2B5EF4-FFF2-40B4-BE49-F238E27FC236}">
                  <a16:creationId xmlns:a16="http://schemas.microsoft.com/office/drawing/2014/main" id="{1E685D8E-38E7-6C46-BC6C-EE1A907EEAD5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4" name="Picture 83">
            <a:extLst>
              <a:ext uri="{FF2B5EF4-FFF2-40B4-BE49-F238E27FC236}">
                <a16:creationId xmlns:a16="http://schemas.microsoft.com/office/drawing/2014/main" id="{90B4ED49-BAEB-8E4C-8437-18382D858696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t="32222" b="37665"/>
          <a:stretch/>
        </p:blipFill>
        <p:spPr>
          <a:xfrm>
            <a:off x="5327889" y="2275383"/>
            <a:ext cx="1536223" cy="462596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621E56A7-82A5-BC46-80EF-645A3EE22673}"/>
              </a:ext>
            </a:extLst>
          </p:cNvPr>
          <p:cNvSpPr/>
          <p:nvPr/>
        </p:nvSpPr>
        <p:spPr>
          <a:xfrm>
            <a:off x="1686178" y="3590979"/>
            <a:ext cx="881964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has won the award for best model in Hackathon from 9</a:t>
            </a:r>
            <a:r>
              <a:rPr lang="en-US" sz="1400" baseline="300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th</a:t>
            </a:r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 – 10</a:t>
            </a:r>
            <a:r>
              <a:rPr lang="en-US" sz="1400" baseline="300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th</a:t>
            </a:r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 November 2019 at University of California, Irvine.</a:t>
            </a:r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r>
              <a:rPr lang="en-US" sz="12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______________________		______________________		______________________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2E92413-EBF7-CD4D-AE27-3243B66A464C}"/>
              </a:ext>
            </a:extLst>
          </p:cNvPr>
          <p:cNvSpPr/>
          <p:nvPr/>
        </p:nvSpPr>
        <p:spPr>
          <a:xfrm>
            <a:off x="2481874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Merage Analytics Club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ECF871D-5F16-9048-9C7D-9F60049A763C}"/>
              </a:ext>
            </a:extLst>
          </p:cNvPr>
          <p:cNvSpPr/>
          <p:nvPr/>
        </p:nvSpPr>
        <p:spPr>
          <a:xfrm>
            <a:off x="5213709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OC Rug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AD257FE-ADC2-664C-9F50-68329B1721E4}"/>
              </a:ext>
            </a:extLst>
          </p:cNvPr>
          <p:cNvSpPr/>
          <p:nvPr/>
        </p:nvSpPr>
        <p:spPr>
          <a:xfrm>
            <a:off x="7945544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Thinkful.com</a:t>
            </a:r>
          </a:p>
        </p:txBody>
      </p:sp>
      <p:pic>
        <p:nvPicPr>
          <p:cNvPr id="96" name="Graphic 95" descr="Cloud">
            <a:extLst>
              <a:ext uri="{FF2B5EF4-FFF2-40B4-BE49-F238E27FC236}">
                <a16:creationId xmlns:a16="http://schemas.microsoft.com/office/drawing/2014/main" id="{E91E02F5-6EFF-9840-8BD7-DBE363B064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99568" y="6448065"/>
            <a:ext cx="194942" cy="194942"/>
          </a:xfrm>
          <a:prstGeom prst="rect">
            <a:avLst/>
          </a:prstGeom>
        </p:spPr>
      </p:pic>
      <p:pic>
        <p:nvPicPr>
          <p:cNvPr id="97" name="Graphic 96" descr="Cloud">
            <a:extLst>
              <a:ext uri="{FF2B5EF4-FFF2-40B4-BE49-F238E27FC236}">
                <a16:creationId xmlns:a16="http://schemas.microsoft.com/office/drawing/2014/main" id="{687AE119-9021-5546-8DDA-578DDAFAFC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72892" y="6572493"/>
            <a:ext cx="194942" cy="194942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09594ED3-FC88-7E43-AF13-39C4A5C83CA2}"/>
              </a:ext>
            </a:extLst>
          </p:cNvPr>
          <p:cNvPicPr>
            <a:picLocks noChangeAspect="1"/>
          </p:cNvPicPr>
          <p:nvPr/>
        </p:nvPicPr>
        <p:blipFill>
          <a:blip r:embed="rId1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197217" y="468671"/>
            <a:ext cx="1443404" cy="387491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059FD0C-B52C-EC4F-9FC9-E21F44722AC3}"/>
              </a:ext>
            </a:extLst>
          </p:cNvPr>
          <p:cNvPicPr>
            <a:picLocks noChangeAspect="1"/>
          </p:cNvPicPr>
          <p:nvPr/>
        </p:nvPicPr>
        <p:blipFill>
          <a:blip r:embed="rId1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6214" y="324763"/>
            <a:ext cx="606616" cy="606616"/>
          </a:xfrm>
          <a:prstGeom prst="rect">
            <a:avLst/>
          </a:prstGeom>
        </p:spPr>
      </p:pic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AA01602-7E04-4847-86E7-0DD004F7E627}"/>
              </a:ext>
            </a:extLst>
          </p:cNvPr>
          <p:cNvGrpSpPr/>
          <p:nvPr/>
        </p:nvGrpSpPr>
        <p:grpSpPr>
          <a:xfrm>
            <a:off x="10852083" y="427721"/>
            <a:ext cx="886792" cy="424764"/>
            <a:chOff x="378522" y="8936762"/>
            <a:chExt cx="1293006" cy="619337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E11C670C-9B6B-7E47-A267-88F8DCF31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78522" y="8936762"/>
              <a:ext cx="633100" cy="619337"/>
            </a:xfrm>
            <a:prstGeom prst="rect">
              <a:avLst/>
            </a:prstGeom>
          </p:spPr>
        </p:pic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888E58C1-F256-5A4E-9299-FB78D8A1C4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27491" y="8936763"/>
              <a:ext cx="644037" cy="619336"/>
            </a:xfrm>
            <a:prstGeom prst="rect">
              <a:avLst/>
            </a:prstGeom>
            <a:solidFill>
              <a:srgbClr val="0362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432" rIns="27432" rtlCol="0" anchor="ctr">
              <a:noAutofit/>
            </a:bodyPr>
            <a:lstStyle/>
            <a:p>
              <a:pPr algn="just"/>
              <a:r>
                <a:rPr lang="en-US" sz="800" b="1" dirty="0">
                  <a:solidFill>
                    <a:srgbClr val="FFC000"/>
                  </a:solidFill>
                </a:rPr>
                <a:t>Merage Analytics Club</a:t>
              </a:r>
            </a:p>
          </p:txBody>
        </p:sp>
      </p:grp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E5B3523-0C13-D246-9B36-694C3108B45F}"/>
              </a:ext>
            </a:extLst>
          </p:cNvPr>
          <p:cNvCxnSpPr>
            <a:cxnSpLocks/>
          </p:cNvCxnSpPr>
          <p:nvPr/>
        </p:nvCxnSpPr>
        <p:spPr>
          <a:xfrm>
            <a:off x="7521139" y="6493032"/>
            <a:ext cx="4298932" cy="13533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5BD00E26-6300-1C45-B7EA-277116246908}"/>
              </a:ext>
            </a:extLst>
          </p:cNvPr>
          <p:cNvSpPr/>
          <p:nvPr/>
        </p:nvSpPr>
        <p:spPr>
          <a:xfrm>
            <a:off x="7467510" y="6488901"/>
            <a:ext cx="4385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6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The rights in this digital/ hard copy certificate and data contained are the property of Merage Analytics Club. Changes in this digital/ hard copy certificate are restricted and are catered by President, Merage Analytics Club only. © 2019</a:t>
            </a:r>
          </a:p>
        </p:txBody>
      </p:sp>
    </p:spTree>
    <p:extLst>
      <p:ext uri="{BB962C8B-B14F-4D97-AF65-F5344CB8AC3E}">
        <p14:creationId xmlns:p14="http://schemas.microsoft.com/office/powerpoint/2010/main" val="7304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E6AC20-52B4-C647-BC4E-1B0F77401CE9}"/>
              </a:ext>
            </a:extLst>
          </p:cNvPr>
          <p:cNvCxnSpPr>
            <a:cxnSpLocks/>
          </p:cNvCxnSpPr>
          <p:nvPr/>
        </p:nvCxnSpPr>
        <p:spPr>
          <a:xfrm>
            <a:off x="380156" y="364340"/>
            <a:ext cx="4015735" cy="0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326E5B9-1098-284F-8472-35E67F45047E}"/>
              </a:ext>
            </a:extLst>
          </p:cNvPr>
          <p:cNvCxnSpPr>
            <a:cxnSpLocks/>
          </p:cNvCxnSpPr>
          <p:nvPr/>
        </p:nvCxnSpPr>
        <p:spPr>
          <a:xfrm>
            <a:off x="7833360" y="358076"/>
            <a:ext cx="3979818" cy="12528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DB956B0-65A8-484F-8F53-953C7C1C7E1C}"/>
              </a:ext>
            </a:extLst>
          </p:cNvPr>
          <p:cNvCxnSpPr>
            <a:cxnSpLocks/>
          </p:cNvCxnSpPr>
          <p:nvPr/>
        </p:nvCxnSpPr>
        <p:spPr>
          <a:xfrm>
            <a:off x="392270" y="361838"/>
            <a:ext cx="0" cy="5880004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684D7D1-4B70-FF49-88A2-C07B1B12498B}"/>
              </a:ext>
            </a:extLst>
          </p:cNvPr>
          <p:cNvCxnSpPr>
            <a:cxnSpLocks/>
          </p:cNvCxnSpPr>
          <p:nvPr/>
        </p:nvCxnSpPr>
        <p:spPr>
          <a:xfrm>
            <a:off x="11799731" y="358076"/>
            <a:ext cx="0" cy="6142548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Cloud">
            <a:extLst>
              <a:ext uri="{FF2B5EF4-FFF2-40B4-BE49-F238E27FC236}">
                <a16:creationId xmlns:a16="http://schemas.microsoft.com/office/drawing/2014/main" id="{9EC61538-31CC-D84D-89B8-5F828543E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10045" y="5538806"/>
            <a:ext cx="650299" cy="650299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6C7F63B-0D85-2944-999B-F2A94BA59EB9}"/>
              </a:ext>
            </a:extLst>
          </p:cNvPr>
          <p:cNvGrpSpPr/>
          <p:nvPr/>
        </p:nvGrpSpPr>
        <p:grpSpPr>
          <a:xfrm>
            <a:off x="324356" y="6367779"/>
            <a:ext cx="509552" cy="513402"/>
            <a:chOff x="200492" y="5513634"/>
            <a:chExt cx="1054103" cy="1087395"/>
          </a:xfrm>
        </p:grpSpPr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111AE8C0-2D3D-D74E-9746-F4982876DA6E}"/>
                </a:ext>
              </a:extLst>
            </p:cNvPr>
            <p:cNvSpPr/>
            <p:nvPr/>
          </p:nvSpPr>
          <p:spPr>
            <a:xfrm>
              <a:off x="727546" y="5522210"/>
              <a:ext cx="527049" cy="1078819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000B2946-5B70-2647-B757-DBB9C0495AE6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FE82F49-A4DA-304F-87E7-823BAE18743F}"/>
              </a:ext>
            </a:extLst>
          </p:cNvPr>
          <p:cNvGrpSpPr/>
          <p:nvPr/>
        </p:nvGrpSpPr>
        <p:grpSpPr>
          <a:xfrm>
            <a:off x="654506" y="5898834"/>
            <a:ext cx="976090" cy="979442"/>
            <a:chOff x="200492" y="5513634"/>
            <a:chExt cx="1054103" cy="1082947"/>
          </a:xfrm>
        </p:grpSpPr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BF1726E7-A6E7-8049-963B-52CF7DE5FF17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A79083BE-A628-AF44-861B-C242477E596C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D0E34AE-22B8-4845-BB10-B525F80A3CC1}"/>
              </a:ext>
            </a:extLst>
          </p:cNvPr>
          <p:cNvGrpSpPr/>
          <p:nvPr/>
        </p:nvGrpSpPr>
        <p:grpSpPr>
          <a:xfrm>
            <a:off x="2957592" y="5912689"/>
            <a:ext cx="976090" cy="979442"/>
            <a:chOff x="200492" y="5513634"/>
            <a:chExt cx="1054103" cy="1082947"/>
          </a:xfrm>
        </p:grpSpPr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2ABFF91B-5E2C-1546-96AD-39BEB7114B11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D77615D5-4ECC-0C4C-866E-ADF8B4024D9A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951F16A-FF76-F745-B5CF-885D47C28BDE}"/>
              </a:ext>
            </a:extLst>
          </p:cNvPr>
          <p:cNvGrpSpPr/>
          <p:nvPr/>
        </p:nvGrpSpPr>
        <p:grpSpPr>
          <a:xfrm>
            <a:off x="4959471" y="5912689"/>
            <a:ext cx="976090" cy="979442"/>
            <a:chOff x="200492" y="5513634"/>
            <a:chExt cx="1054103" cy="1082947"/>
          </a:xfrm>
        </p:grpSpPr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DFF74D85-5DD1-004E-9F83-C56D636AF15F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6FAE4A70-DEB2-474C-99CF-2BB8F3359DCE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BC1D9A-359A-0144-9E9C-6FF864D4A0C1}"/>
              </a:ext>
            </a:extLst>
          </p:cNvPr>
          <p:cNvGrpSpPr/>
          <p:nvPr/>
        </p:nvGrpSpPr>
        <p:grpSpPr>
          <a:xfrm>
            <a:off x="2484865" y="6381148"/>
            <a:ext cx="509552" cy="513402"/>
            <a:chOff x="200492" y="5513634"/>
            <a:chExt cx="1054103" cy="1087395"/>
          </a:xfrm>
        </p:grpSpPr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BF151470-7524-BA49-9310-2010F003FFF9}"/>
                </a:ext>
              </a:extLst>
            </p:cNvPr>
            <p:cNvSpPr/>
            <p:nvPr/>
          </p:nvSpPr>
          <p:spPr>
            <a:xfrm>
              <a:off x="727546" y="5522210"/>
              <a:ext cx="527049" cy="1078819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59024BBE-F597-C746-8015-314649AEE94F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A9446BB-6CC5-7A4A-A4B5-2CF7A58D1060}"/>
              </a:ext>
            </a:extLst>
          </p:cNvPr>
          <p:cNvGrpSpPr/>
          <p:nvPr/>
        </p:nvGrpSpPr>
        <p:grpSpPr>
          <a:xfrm>
            <a:off x="6846750" y="6523956"/>
            <a:ext cx="509551" cy="368302"/>
            <a:chOff x="200492" y="5526161"/>
            <a:chExt cx="1054103" cy="1111343"/>
          </a:xfrm>
        </p:grpSpPr>
        <p:sp>
          <p:nvSpPr>
            <p:cNvPr id="31" name="Triangle 30">
              <a:extLst>
                <a:ext uri="{FF2B5EF4-FFF2-40B4-BE49-F238E27FC236}">
                  <a16:creationId xmlns:a16="http://schemas.microsoft.com/office/drawing/2014/main" id="{0F3C95FF-4EE0-9242-85F2-2C56401D3B5B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50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riangle 31">
              <a:extLst>
                <a:ext uri="{FF2B5EF4-FFF2-40B4-BE49-F238E27FC236}">
                  <a16:creationId xmlns:a16="http://schemas.microsoft.com/office/drawing/2014/main" id="{03329E07-F841-574C-A147-FB90D289529D}"/>
                </a:ext>
              </a:extLst>
            </p:cNvPr>
            <p:cNvSpPr/>
            <p:nvPr/>
          </p:nvSpPr>
          <p:spPr>
            <a:xfrm flipH="1">
              <a:off x="200492" y="5555441"/>
              <a:ext cx="527050" cy="1082063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2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9870E35-1B9A-CB42-B771-66B7FCE49635}"/>
              </a:ext>
            </a:extLst>
          </p:cNvPr>
          <p:cNvGrpSpPr/>
          <p:nvPr/>
        </p:nvGrpSpPr>
        <p:grpSpPr>
          <a:xfrm>
            <a:off x="4370017" y="6170282"/>
            <a:ext cx="509551" cy="708253"/>
            <a:chOff x="200492" y="5513634"/>
            <a:chExt cx="1054103" cy="1084819"/>
          </a:xfrm>
        </p:grpSpPr>
        <p:sp>
          <p:nvSpPr>
            <p:cNvPr id="34" name="Triangle 33">
              <a:extLst>
                <a:ext uri="{FF2B5EF4-FFF2-40B4-BE49-F238E27FC236}">
                  <a16:creationId xmlns:a16="http://schemas.microsoft.com/office/drawing/2014/main" id="{57B30D3B-009A-1342-8954-CFD0385E07B4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riangle 34">
              <a:extLst>
                <a:ext uri="{FF2B5EF4-FFF2-40B4-BE49-F238E27FC236}">
                  <a16:creationId xmlns:a16="http://schemas.microsoft.com/office/drawing/2014/main" id="{10AC4A68-4C98-CB44-A066-403E60D680A8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9" name="Graphic 38" descr="Cloud">
            <a:extLst>
              <a:ext uri="{FF2B5EF4-FFF2-40B4-BE49-F238E27FC236}">
                <a16:creationId xmlns:a16="http://schemas.microsoft.com/office/drawing/2014/main" id="{63DA6F8C-EC08-3245-BC40-47D3FF3E4C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52653" y="5542558"/>
            <a:ext cx="407641" cy="407641"/>
          </a:xfrm>
          <a:prstGeom prst="rect">
            <a:avLst/>
          </a:prstGeom>
        </p:spPr>
      </p:pic>
      <p:pic>
        <p:nvPicPr>
          <p:cNvPr id="40" name="Graphic 39" descr="Cloud">
            <a:extLst>
              <a:ext uri="{FF2B5EF4-FFF2-40B4-BE49-F238E27FC236}">
                <a16:creationId xmlns:a16="http://schemas.microsoft.com/office/drawing/2014/main" id="{6D92EC6A-5527-A14E-921D-F4991AC291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83306" y="5951176"/>
            <a:ext cx="407641" cy="407641"/>
          </a:xfrm>
          <a:prstGeom prst="rect">
            <a:avLst/>
          </a:prstGeom>
        </p:spPr>
      </p:pic>
      <p:pic>
        <p:nvPicPr>
          <p:cNvPr id="41" name="Graphic 40" descr="Cloud">
            <a:extLst>
              <a:ext uri="{FF2B5EF4-FFF2-40B4-BE49-F238E27FC236}">
                <a16:creationId xmlns:a16="http://schemas.microsoft.com/office/drawing/2014/main" id="{538AE6D9-2788-BF44-86EA-1C136AF3E8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13959" y="6359794"/>
            <a:ext cx="407641" cy="407641"/>
          </a:xfrm>
          <a:prstGeom prst="rect">
            <a:avLst/>
          </a:prstGeom>
        </p:spPr>
      </p:pic>
      <p:pic>
        <p:nvPicPr>
          <p:cNvPr id="42" name="Graphic 41" descr="Cloud">
            <a:extLst>
              <a:ext uri="{FF2B5EF4-FFF2-40B4-BE49-F238E27FC236}">
                <a16:creationId xmlns:a16="http://schemas.microsoft.com/office/drawing/2014/main" id="{6CB9BAE1-A6F7-5547-B2D2-F811EDD2C7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52086" y="6324972"/>
            <a:ext cx="334545" cy="334545"/>
          </a:xfrm>
          <a:prstGeom prst="rect">
            <a:avLst/>
          </a:prstGeom>
        </p:spPr>
      </p:pic>
      <p:pic>
        <p:nvPicPr>
          <p:cNvPr id="43" name="Graphic 42" descr="Cloud">
            <a:extLst>
              <a:ext uri="{FF2B5EF4-FFF2-40B4-BE49-F238E27FC236}">
                <a16:creationId xmlns:a16="http://schemas.microsoft.com/office/drawing/2014/main" id="{9C4B1B57-9D73-BB48-9E8B-C593D7BD83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7631" y="6046603"/>
            <a:ext cx="334545" cy="334545"/>
          </a:xfrm>
          <a:prstGeom prst="rect">
            <a:avLst/>
          </a:prstGeom>
        </p:spPr>
      </p:pic>
      <p:pic>
        <p:nvPicPr>
          <p:cNvPr id="47" name="Graphic 46" descr="Cloud">
            <a:extLst>
              <a:ext uri="{FF2B5EF4-FFF2-40B4-BE49-F238E27FC236}">
                <a16:creationId xmlns:a16="http://schemas.microsoft.com/office/drawing/2014/main" id="{BE6AB2A5-506C-9F4C-8C1E-BB9E50904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74258" y="6381498"/>
            <a:ext cx="334545" cy="334545"/>
          </a:xfrm>
          <a:prstGeom prst="rect">
            <a:avLst/>
          </a:prstGeom>
        </p:spPr>
      </p:pic>
      <p:pic>
        <p:nvPicPr>
          <p:cNvPr id="48" name="Graphic 47" descr="Cloud">
            <a:extLst>
              <a:ext uri="{FF2B5EF4-FFF2-40B4-BE49-F238E27FC236}">
                <a16:creationId xmlns:a16="http://schemas.microsoft.com/office/drawing/2014/main" id="{364586CA-CAB4-C047-82E9-63933CE6DC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80445" y="5650176"/>
            <a:ext cx="650299" cy="650299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07317DBF-F021-B443-8495-8352FE345C99}"/>
              </a:ext>
            </a:extLst>
          </p:cNvPr>
          <p:cNvSpPr txBox="1"/>
          <p:nvPr/>
        </p:nvSpPr>
        <p:spPr>
          <a:xfrm>
            <a:off x="3072572" y="2876201"/>
            <a:ext cx="6046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083D5C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David Graham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4E9B57A-D615-6D41-81E8-95D935CBEB66}"/>
              </a:ext>
            </a:extLst>
          </p:cNvPr>
          <p:cNvGrpSpPr/>
          <p:nvPr/>
        </p:nvGrpSpPr>
        <p:grpSpPr>
          <a:xfrm>
            <a:off x="4386157" y="-28993"/>
            <a:ext cx="3419687" cy="2658725"/>
            <a:chOff x="4401099" y="-28993"/>
            <a:chExt cx="3419687" cy="265872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7BC7D72-B962-C94A-8E25-FC1BCDE2E3AD}"/>
                </a:ext>
              </a:extLst>
            </p:cNvPr>
            <p:cNvGrpSpPr/>
            <p:nvPr/>
          </p:nvGrpSpPr>
          <p:grpSpPr>
            <a:xfrm>
              <a:off x="4675732" y="-28993"/>
              <a:ext cx="2860349" cy="2658725"/>
              <a:chOff x="818899" y="382084"/>
              <a:chExt cx="2860349" cy="2658725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AF739597-596D-764E-9FBC-DFEC3224E5B1}"/>
                  </a:ext>
                </a:extLst>
              </p:cNvPr>
              <p:cNvGrpSpPr/>
              <p:nvPr/>
            </p:nvGrpSpPr>
            <p:grpSpPr>
              <a:xfrm>
                <a:off x="818899" y="382084"/>
                <a:ext cx="2860349" cy="2658725"/>
                <a:chOff x="5029893" y="266700"/>
                <a:chExt cx="1717349" cy="2022695"/>
              </a:xfrm>
            </p:grpSpPr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825CFAAF-EE23-D146-875D-CE51D0E94E49}"/>
                    </a:ext>
                  </a:extLst>
                </p:cNvPr>
                <p:cNvSpPr/>
                <p:nvPr/>
              </p:nvSpPr>
              <p:spPr>
                <a:xfrm>
                  <a:off x="5072960" y="266700"/>
                  <a:ext cx="1631215" cy="1930779"/>
                </a:xfrm>
                <a:prstGeom prst="rect">
                  <a:avLst/>
                </a:prstGeom>
                <a:solidFill>
                  <a:srgbClr val="083D5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Pentagon 57">
                  <a:extLst>
                    <a:ext uri="{FF2B5EF4-FFF2-40B4-BE49-F238E27FC236}">
                      <a16:creationId xmlns:a16="http://schemas.microsoft.com/office/drawing/2014/main" id="{46130EBB-5545-CF48-8E60-35898A989F13}"/>
                    </a:ext>
                  </a:extLst>
                </p:cNvPr>
                <p:cNvSpPr/>
                <p:nvPr/>
              </p:nvSpPr>
              <p:spPr>
                <a:xfrm rot="16200000">
                  <a:off x="5641201" y="1183354"/>
                  <a:ext cx="494733" cy="1717349"/>
                </a:xfrm>
                <a:prstGeom prst="homePlate">
                  <a:avLst>
                    <a:gd name="adj" fmla="val 862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D52C0C9-7B0F-8C49-A557-906F3A96FC9C}"/>
                  </a:ext>
                </a:extLst>
              </p:cNvPr>
              <p:cNvSpPr txBox="1"/>
              <p:nvPr/>
            </p:nvSpPr>
            <p:spPr>
              <a:xfrm>
                <a:off x="890630" y="1178351"/>
                <a:ext cx="2683441" cy="1169551"/>
              </a:xfrm>
              <a:prstGeom prst="rect">
                <a:avLst/>
              </a:prstGeom>
              <a:solidFill>
                <a:srgbClr val="083D5C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rgbClr val="FFBF04"/>
                    </a:solidFill>
                    <a:latin typeface="Eurostile" panose="020B0504020202050204" pitchFamily="34" charset="77"/>
                  </a:rPr>
                  <a:t>CERTIFICATE</a:t>
                </a:r>
              </a:p>
              <a:p>
                <a:pPr algn="ctr"/>
                <a:r>
                  <a:rPr lang="en-US" sz="1600" dirty="0">
                    <a:solidFill>
                      <a:srgbClr val="FFBF04"/>
                    </a:solidFill>
                    <a:latin typeface="Eurostile" panose="020B0504020202050204" pitchFamily="34" charset="77"/>
                  </a:rPr>
                  <a:t>BEST VISUALIZATION</a:t>
                </a:r>
              </a:p>
              <a:p>
                <a:pPr algn="ctr"/>
                <a:endParaRPr lang="en-US" sz="700" dirty="0">
                  <a:solidFill>
                    <a:srgbClr val="FFBF04"/>
                  </a:solidFill>
                  <a:latin typeface="Eurostile" panose="020B0504020202050204" pitchFamily="34" charset="77"/>
                </a:endParaRPr>
              </a:p>
              <a:p>
                <a:pPr algn="ctr"/>
                <a:r>
                  <a:rPr lang="en-US" sz="1100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  <a:latin typeface="Eurostile" panose="020B0504020202050204" pitchFamily="34" charset="77"/>
                  </a:rPr>
                  <a:t>AWARD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B8788E6-E6D4-6C49-9D1B-13A8C0AFC6BB}"/>
                </a:ext>
              </a:extLst>
            </p:cNvPr>
            <p:cNvGrpSpPr/>
            <p:nvPr/>
          </p:nvGrpSpPr>
          <p:grpSpPr>
            <a:xfrm>
              <a:off x="4401099" y="93104"/>
              <a:ext cx="3419687" cy="288125"/>
              <a:chOff x="3853165" y="899583"/>
              <a:chExt cx="3474719" cy="291900"/>
            </a:xfrm>
          </p:grpSpPr>
          <p:pic>
            <p:nvPicPr>
              <p:cNvPr id="53" name="Graphic 52" descr="Lightbulb">
                <a:extLst>
                  <a:ext uri="{FF2B5EF4-FFF2-40B4-BE49-F238E27FC236}">
                    <a16:creationId xmlns:a16="http://schemas.microsoft.com/office/drawing/2014/main" id="{1E084755-F5B6-7348-9CCB-E757CB83D1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5745511" y="899583"/>
                <a:ext cx="291899" cy="29190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62C69F5-7B65-0545-BA75-156921CA532B}"/>
                  </a:ext>
                </a:extLst>
              </p:cNvPr>
              <p:cNvSpPr txBox="1"/>
              <p:nvPr/>
            </p:nvSpPr>
            <p:spPr>
              <a:xfrm>
                <a:off x="3853165" y="913627"/>
                <a:ext cx="3474719" cy="227473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sz="1200" b="1" dirty="0">
                    <a:solidFill>
                      <a:srgbClr val="FFFFFF"/>
                    </a:solidFill>
                    <a:latin typeface="Futura Medium" panose="020B0602020204020303" pitchFamily="34" charset="-79"/>
                    <a:cs typeface="Futura Medium" panose="020B0602020204020303" pitchFamily="34" charset="-79"/>
                  </a:rPr>
                  <a:t>HACKATH    N</a:t>
                </a:r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F6E43F6F-BF7B-4C42-BE6F-C2F2300C4E3C}"/>
              </a:ext>
            </a:extLst>
          </p:cNvPr>
          <p:cNvGrpSpPr/>
          <p:nvPr/>
        </p:nvGrpSpPr>
        <p:grpSpPr>
          <a:xfrm>
            <a:off x="6478189" y="6174418"/>
            <a:ext cx="509551" cy="708253"/>
            <a:chOff x="200492" y="5513634"/>
            <a:chExt cx="1054103" cy="1084819"/>
          </a:xfrm>
        </p:grpSpPr>
        <p:sp>
          <p:nvSpPr>
            <p:cNvPr id="65" name="Triangle 64">
              <a:extLst>
                <a:ext uri="{FF2B5EF4-FFF2-40B4-BE49-F238E27FC236}">
                  <a16:creationId xmlns:a16="http://schemas.microsoft.com/office/drawing/2014/main" id="{535E37DE-C044-BA47-A290-73CF3509F83D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60000"/>
                <a:lumOff val="40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Triangle 65">
              <a:extLst>
                <a:ext uri="{FF2B5EF4-FFF2-40B4-BE49-F238E27FC236}">
                  <a16:creationId xmlns:a16="http://schemas.microsoft.com/office/drawing/2014/main" id="{DCD8CEDE-62E7-A748-84C9-843B1B509774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97CC6E5-B9F0-194D-A5B7-F2CDB78052B5}"/>
              </a:ext>
            </a:extLst>
          </p:cNvPr>
          <p:cNvGrpSpPr/>
          <p:nvPr/>
        </p:nvGrpSpPr>
        <p:grpSpPr>
          <a:xfrm>
            <a:off x="4598210" y="6520995"/>
            <a:ext cx="509551" cy="361676"/>
            <a:chOff x="200492" y="5513634"/>
            <a:chExt cx="1054103" cy="1091348"/>
          </a:xfrm>
        </p:grpSpPr>
        <p:sp>
          <p:nvSpPr>
            <p:cNvPr id="68" name="Triangle 67">
              <a:extLst>
                <a:ext uri="{FF2B5EF4-FFF2-40B4-BE49-F238E27FC236}">
                  <a16:creationId xmlns:a16="http://schemas.microsoft.com/office/drawing/2014/main" id="{01827D21-2570-2E48-8401-1E9D245BACEE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Triangle 68">
              <a:extLst>
                <a:ext uri="{FF2B5EF4-FFF2-40B4-BE49-F238E27FC236}">
                  <a16:creationId xmlns:a16="http://schemas.microsoft.com/office/drawing/2014/main" id="{5A1AA6E5-9CA8-F949-B931-64CF0E4DBCC3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382B00F-2C63-AA4C-A96A-59AA4EF3EE25}"/>
              </a:ext>
            </a:extLst>
          </p:cNvPr>
          <p:cNvGrpSpPr/>
          <p:nvPr/>
        </p:nvGrpSpPr>
        <p:grpSpPr>
          <a:xfrm>
            <a:off x="4141116" y="6522332"/>
            <a:ext cx="509551" cy="368303"/>
            <a:chOff x="200492" y="5484352"/>
            <a:chExt cx="1054103" cy="1111346"/>
          </a:xfrm>
        </p:grpSpPr>
        <p:sp>
          <p:nvSpPr>
            <p:cNvPr id="71" name="Triangle 70">
              <a:extLst>
                <a:ext uri="{FF2B5EF4-FFF2-40B4-BE49-F238E27FC236}">
                  <a16:creationId xmlns:a16="http://schemas.microsoft.com/office/drawing/2014/main" id="{EA4A8FE7-2934-3140-B722-C1878B5BAF52}"/>
                </a:ext>
              </a:extLst>
            </p:cNvPr>
            <p:cNvSpPr/>
            <p:nvPr/>
          </p:nvSpPr>
          <p:spPr>
            <a:xfrm>
              <a:off x="727545" y="5484352"/>
              <a:ext cx="527050" cy="1078822"/>
            </a:xfrm>
            <a:prstGeom prst="triangle">
              <a:avLst>
                <a:gd name="adj" fmla="val 0"/>
              </a:avLst>
            </a:prstGeom>
            <a:solidFill>
              <a:srgbClr val="80807F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Triangle 71">
              <a:extLst>
                <a:ext uri="{FF2B5EF4-FFF2-40B4-BE49-F238E27FC236}">
                  <a16:creationId xmlns:a16="http://schemas.microsoft.com/office/drawing/2014/main" id="{1CEA438A-0D18-0349-AB33-0C5F791AB7E3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2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2FCD4C8-1558-4048-93CC-3671EA1D4C32}"/>
              </a:ext>
            </a:extLst>
          </p:cNvPr>
          <p:cNvGrpSpPr/>
          <p:nvPr/>
        </p:nvGrpSpPr>
        <p:grpSpPr>
          <a:xfrm>
            <a:off x="3772555" y="6186649"/>
            <a:ext cx="509551" cy="708253"/>
            <a:chOff x="200492" y="5513634"/>
            <a:chExt cx="1054103" cy="1084819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30C46C05-923A-0045-BC94-1EE3C00ABC53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riangle 74">
              <a:extLst>
                <a:ext uri="{FF2B5EF4-FFF2-40B4-BE49-F238E27FC236}">
                  <a16:creationId xmlns:a16="http://schemas.microsoft.com/office/drawing/2014/main" id="{EFAB62C3-AA8D-3344-95B7-05171DCBE8CE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E4EE5BD-7485-C64B-BB63-222AEAC558FD}"/>
              </a:ext>
            </a:extLst>
          </p:cNvPr>
          <p:cNvGrpSpPr/>
          <p:nvPr/>
        </p:nvGrpSpPr>
        <p:grpSpPr>
          <a:xfrm>
            <a:off x="2008244" y="6530634"/>
            <a:ext cx="509551" cy="361676"/>
            <a:chOff x="200492" y="5513634"/>
            <a:chExt cx="1054103" cy="1091348"/>
          </a:xfrm>
        </p:grpSpPr>
        <p:sp>
          <p:nvSpPr>
            <p:cNvPr id="77" name="Triangle 76">
              <a:extLst>
                <a:ext uri="{FF2B5EF4-FFF2-40B4-BE49-F238E27FC236}">
                  <a16:creationId xmlns:a16="http://schemas.microsoft.com/office/drawing/2014/main" id="{6AE9E8A4-A51A-124C-A938-10DA88818B03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Triangle 77">
              <a:extLst>
                <a:ext uri="{FF2B5EF4-FFF2-40B4-BE49-F238E27FC236}">
                  <a16:creationId xmlns:a16="http://schemas.microsoft.com/office/drawing/2014/main" id="{1E685D8E-38E7-6C46-BC6C-EE1A907EEAD5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4" name="Picture 83">
            <a:extLst>
              <a:ext uri="{FF2B5EF4-FFF2-40B4-BE49-F238E27FC236}">
                <a16:creationId xmlns:a16="http://schemas.microsoft.com/office/drawing/2014/main" id="{90B4ED49-BAEB-8E4C-8437-18382D858696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t="32222" b="37665"/>
          <a:stretch/>
        </p:blipFill>
        <p:spPr>
          <a:xfrm>
            <a:off x="5327889" y="2275383"/>
            <a:ext cx="1536223" cy="462596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621E56A7-82A5-BC46-80EF-645A3EE22673}"/>
              </a:ext>
            </a:extLst>
          </p:cNvPr>
          <p:cNvSpPr/>
          <p:nvPr/>
        </p:nvSpPr>
        <p:spPr>
          <a:xfrm>
            <a:off x="1686178" y="3590979"/>
            <a:ext cx="881964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has won the award for best visualization in Hackathon from 9</a:t>
            </a:r>
            <a:r>
              <a:rPr lang="en-US" sz="1400" baseline="300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th</a:t>
            </a:r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 – 10</a:t>
            </a:r>
            <a:r>
              <a:rPr lang="en-US" sz="1400" baseline="300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th</a:t>
            </a:r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 November 2019 at University of California, Irvine.</a:t>
            </a:r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r>
              <a:rPr lang="en-US" sz="12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______________________		______________________		______________________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2E92413-EBF7-CD4D-AE27-3243B66A464C}"/>
              </a:ext>
            </a:extLst>
          </p:cNvPr>
          <p:cNvSpPr/>
          <p:nvPr/>
        </p:nvSpPr>
        <p:spPr>
          <a:xfrm>
            <a:off x="2481874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Merage Analytics Club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ECF871D-5F16-9048-9C7D-9F60049A763C}"/>
              </a:ext>
            </a:extLst>
          </p:cNvPr>
          <p:cNvSpPr/>
          <p:nvPr/>
        </p:nvSpPr>
        <p:spPr>
          <a:xfrm>
            <a:off x="5213709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OC Rug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AD257FE-ADC2-664C-9F50-68329B1721E4}"/>
              </a:ext>
            </a:extLst>
          </p:cNvPr>
          <p:cNvSpPr/>
          <p:nvPr/>
        </p:nvSpPr>
        <p:spPr>
          <a:xfrm>
            <a:off x="7945544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Thinkful.com</a:t>
            </a:r>
          </a:p>
        </p:txBody>
      </p:sp>
      <p:pic>
        <p:nvPicPr>
          <p:cNvPr id="96" name="Graphic 95" descr="Cloud">
            <a:extLst>
              <a:ext uri="{FF2B5EF4-FFF2-40B4-BE49-F238E27FC236}">
                <a16:creationId xmlns:a16="http://schemas.microsoft.com/office/drawing/2014/main" id="{E91E02F5-6EFF-9840-8BD7-DBE363B064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99568" y="6448065"/>
            <a:ext cx="194942" cy="194942"/>
          </a:xfrm>
          <a:prstGeom prst="rect">
            <a:avLst/>
          </a:prstGeom>
        </p:spPr>
      </p:pic>
      <p:pic>
        <p:nvPicPr>
          <p:cNvPr id="97" name="Graphic 96" descr="Cloud">
            <a:extLst>
              <a:ext uri="{FF2B5EF4-FFF2-40B4-BE49-F238E27FC236}">
                <a16:creationId xmlns:a16="http://schemas.microsoft.com/office/drawing/2014/main" id="{687AE119-9021-5546-8DDA-578DDAFAFC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72892" y="6572493"/>
            <a:ext cx="194942" cy="194942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09594ED3-FC88-7E43-AF13-39C4A5C83CA2}"/>
              </a:ext>
            </a:extLst>
          </p:cNvPr>
          <p:cNvPicPr>
            <a:picLocks noChangeAspect="1"/>
          </p:cNvPicPr>
          <p:nvPr/>
        </p:nvPicPr>
        <p:blipFill>
          <a:blip r:embed="rId1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197217" y="468671"/>
            <a:ext cx="1443404" cy="387491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059FD0C-B52C-EC4F-9FC9-E21F44722AC3}"/>
              </a:ext>
            </a:extLst>
          </p:cNvPr>
          <p:cNvPicPr>
            <a:picLocks noChangeAspect="1"/>
          </p:cNvPicPr>
          <p:nvPr/>
        </p:nvPicPr>
        <p:blipFill>
          <a:blip r:embed="rId1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6214" y="324763"/>
            <a:ext cx="606616" cy="606616"/>
          </a:xfrm>
          <a:prstGeom prst="rect">
            <a:avLst/>
          </a:prstGeom>
        </p:spPr>
      </p:pic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AA01602-7E04-4847-86E7-0DD004F7E627}"/>
              </a:ext>
            </a:extLst>
          </p:cNvPr>
          <p:cNvGrpSpPr/>
          <p:nvPr/>
        </p:nvGrpSpPr>
        <p:grpSpPr>
          <a:xfrm>
            <a:off x="10852083" y="427721"/>
            <a:ext cx="886792" cy="424764"/>
            <a:chOff x="378522" y="8936762"/>
            <a:chExt cx="1293006" cy="619337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E11C670C-9B6B-7E47-A267-88F8DCF31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78522" y="8936762"/>
              <a:ext cx="633100" cy="619337"/>
            </a:xfrm>
            <a:prstGeom prst="rect">
              <a:avLst/>
            </a:prstGeom>
          </p:spPr>
        </p:pic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888E58C1-F256-5A4E-9299-FB78D8A1C4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27491" y="8936763"/>
              <a:ext cx="644037" cy="619336"/>
            </a:xfrm>
            <a:prstGeom prst="rect">
              <a:avLst/>
            </a:prstGeom>
            <a:solidFill>
              <a:srgbClr val="0362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432" rIns="27432" rtlCol="0" anchor="ctr">
              <a:noAutofit/>
            </a:bodyPr>
            <a:lstStyle/>
            <a:p>
              <a:pPr algn="just"/>
              <a:r>
                <a:rPr lang="en-US" sz="800" b="1" dirty="0">
                  <a:solidFill>
                    <a:srgbClr val="FFC000"/>
                  </a:solidFill>
                </a:rPr>
                <a:t>Merage Analytics Club</a:t>
              </a:r>
            </a:p>
          </p:txBody>
        </p:sp>
      </p:grp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E5B3523-0C13-D246-9B36-694C3108B45F}"/>
              </a:ext>
            </a:extLst>
          </p:cNvPr>
          <p:cNvCxnSpPr>
            <a:cxnSpLocks/>
          </p:cNvCxnSpPr>
          <p:nvPr/>
        </p:nvCxnSpPr>
        <p:spPr>
          <a:xfrm>
            <a:off x="7521139" y="6493032"/>
            <a:ext cx="4298932" cy="13533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5BD00E26-6300-1C45-B7EA-277116246908}"/>
              </a:ext>
            </a:extLst>
          </p:cNvPr>
          <p:cNvSpPr/>
          <p:nvPr/>
        </p:nvSpPr>
        <p:spPr>
          <a:xfrm>
            <a:off x="7467510" y="6488901"/>
            <a:ext cx="4385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6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The rights in this digital/ hard copy certificate and data contained are the property of Merage Analytics Club. Changes in this digital/ hard copy certificate are restricted and are catered by President, Merage Analytics Club only. © 2019</a:t>
            </a:r>
          </a:p>
        </p:txBody>
      </p:sp>
    </p:spTree>
    <p:extLst>
      <p:ext uri="{BB962C8B-B14F-4D97-AF65-F5344CB8AC3E}">
        <p14:creationId xmlns:p14="http://schemas.microsoft.com/office/powerpoint/2010/main" val="3265028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E6AC20-52B4-C647-BC4E-1B0F77401CE9}"/>
              </a:ext>
            </a:extLst>
          </p:cNvPr>
          <p:cNvCxnSpPr>
            <a:cxnSpLocks/>
          </p:cNvCxnSpPr>
          <p:nvPr/>
        </p:nvCxnSpPr>
        <p:spPr>
          <a:xfrm>
            <a:off x="380156" y="364340"/>
            <a:ext cx="4015735" cy="0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326E5B9-1098-284F-8472-35E67F45047E}"/>
              </a:ext>
            </a:extLst>
          </p:cNvPr>
          <p:cNvCxnSpPr>
            <a:cxnSpLocks/>
          </p:cNvCxnSpPr>
          <p:nvPr/>
        </p:nvCxnSpPr>
        <p:spPr>
          <a:xfrm>
            <a:off x="7833360" y="358076"/>
            <a:ext cx="3979818" cy="12528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DB956B0-65A8-484F-8F53-953C7C1C7E1C}"/>
              </a:ext>
            </a:extLst>
          </p:cNvPr>
          <p:cNvCxnSpPr>
            <a:cxnSpLocks/>
          </p:cNvCxnSpPr>
          <p:nvPr/>
        </p:nvCxnSpPr>
        <p:spPr>
          <a:xfrm>
            <a:off x="392270" y="361838"/>
            <a:ext cx="0" cy="5880004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684D7D1-4B70-FF49-88A2-C07B1B12498B}"/>
              </a:ext>
            </a:extLst>
          </p:cNvPr>
          <p:cNvCxnSpPr>
            <a:cxnSpLocks/>
          </p:cNvCxnSpPr>
          <p:nvPr/>
        </p:nvCxnSpPr>
        <p:spPr>
          <a:xfrm>
            <a:off x="11799731" y="358076"/>
            <a:ext cx="0" cy="6142548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Cloud">
            <a:extLst>
              <a:ext uri="{FF2B5EF4-FFF2-40B4-BE49-F238E27FC236}">
                <a16:creationId xmlns:a16="http://schemas.microsoft.com/office/drawing/2014/main" id="{9EC61538-31CC-D84D-89B8-5F828543E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10045" y="5538806"/>
            <a:ext cx="650299" cy="650299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6C7F63B-0D85-2944-999B-F2A94BA59EB9}"/>
              </a:ext>
            </a:extLst>
          </p:cNvPr>
          <p:cNvGrpSpPr/>
          <p:nvPr/>
        </p:nvGrpSpPr>
        <p:grpSpPr>
          <a:xfrm>
            <a:off x="324356" y="6367779"/>
            <a:ext cx="509552" cy="513402"/>
            <a:chOff x="200492" y="5513634"/>
            <a:chExt cx="1054103" cy="1087395"/>
          </a:xfrm>
        </p:grpSpPr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111AE8C0-2D3D-D74E-9746-F4982876DA6E}"/>
                </a:ext>
              </a:extLst>
            </p:cNvPr>
            <p:cNvSpPr/>
            <p:nvPr/>
          </p:nvSpPr>
          <p:spPr>
            <a:xfrm>
              <a:off x="727546" y="5522210"/>
              <a:ext cx="527049" cy="1078819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000B2946-5B70-2647-B757-DBB9C0495AE6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FE82F49-A4DA-304F-87E7-823BAE18743F}"/>
              </a:ext>
            </a:extLst>
          </p:cNvPr>
          <p:cNvGrpSpPr/>
          <p:nvPr/>
        </p:nvGrpSpPr>
        <p:grpSpPr>
          <a:xfrm>
            <a:off x="654506" y="5898834"/>
            <a:ext cx="976090" cy="979442"/>
            <a:chOff x="200492" y="5513634"/>
            <a:chExt cx="1054103" cy="1082947"/>
          </a:xfrm>
        </p:grpSpPr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BF1726E7-A6E7-8049-963B-52CF7DE5FF17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A79083BE-A628-AF44-861B-C242477E596C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D0E34AE-22B8-4845-BB10-B525F80A3CC1}"/>
              </a:ext>
            </a:extLst>
          </p:cNvPr>
          <p:cNvGrpSpPr/>
          <p:nvPr/>
        </p:nvGrpSpPr>
        <p:grpSpPr>
          <a:xfrm>
            <a:off x="2957592" y="5912689"/>
            <a:ext cx="976090" cy="979442"/>
            <a:chOff x="200492" y="5513634"/>
            <a:chExt cx="1054103" cy="1082947"/>
          </a:xfrm>
        </p:grpSpPr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2ABFF91B-5E2C-1546-96AD-39BEB7114B11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D77615D5-4ECC-0C4C-866E-ADF8B4024D9A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951F16A-FF76-F745-B5CF-885D47C28BDE}"/>
              </a:ext>
            </a:extLst>
          </p:cNvPr>
          <p:cNvGrpSpPr/>
          <p:nvPr/>
        </p:nvGrpSpPr>
        <p:grpSpPr>
          <a:xfrm>
            <a:off x="4959471" y="5912689"/>
            <a:ext cx="976090" cy="979442"/>
            <a:chOff x="200492" y="5513634"/>
            <a:chExt cx="1054103" cy="1082947"/>
          </a:xfrm>
        </p:grpSpPr>
        <p:sp>
          <p:nvSpPr>
            <p:cNvPr id="19" name="Triangle 18">
              <a:extLst>
                <a:ext uri="{FF2B5EF4-FFF2-40B4-BE49-F238E27FC236}">
                  <a16:creationId xmlns:a16="http://schemas.microsoft.com/office/drawing/2014/main" id="{DFF74D85-5DD1-004E-9F83-C56D636AF15F}"/>
                </a:ext>
              </a:extLst>
            </p:cNvPr>
            <p:cNvSpPr/>
            <p:nvPr/>
          </p:nvSpPr>
          <p:spPr>
            <a:xfrm>
              <a:off x="727545" y="5517761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6FAE4A70-DEB2-474C-99CF-2BB8F3359DCE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BC1D9A-359A-0144-9E9C-6FF864D4A0C1}"/>
              </a:ext>
            </a:extLst>
          </p:cNvPr>
          <p:cNvGrpSpPr/>
          <p:nvPr/>
        </p:nvGrpSpPr>
        <p:grpSpPr>
          <a:xfrm>
            <a:off x="2484865" y="6381148"/>
            <a:ext cx="509552" cy="513402"/>
            <a:chOff x="200492" y="5513634"/>
            <a:chExt cx="1054103" cy="1087395"/>
          </a:xfrm>
        </p:grpSpPr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BF151470-7524-BA49-9310-2010F003FFF9}"/>
                </a:ext>
              </a:extLst>
            </p:cNvPr>
            <p:cNvSpPr/>
            <p:nvPr/>
          </p:nvSpPr>
          <p:spPr>
            <a:xfrm>
              <a:off x="727546" y="5522210"/>
              <a:ext cx="527049" cy="1078819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59024BBE-F597-C746-8015-314649AEE94F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A9446BB-6CC5-7A4A-A4B5-2CF7A58D1060}"/>
              </a:ext>
            </a:extLst>
          </p:cNvPr>
          <p:cNvGrpSpPr/>
          <p:nvPr/>
        </p:nvGrpSpPr>
        <p:grpSpPr>
          <a:xfrm>
            <a:off x="6846750" y="6523956"/>
            <a:ext cx="509551" cy="368302"/>
            <a:chOff x="200492" y="5526161"/>
            <a:chExt cx="1054103" cy="1111343"/>
          </a:xfrm>
        </p:grpSpPr>
        <p:sp>
          <p:nvSpPr>
            <p:cNvPr id="31" name="Triangle 30">
              <a:extLst>
                <a:ext uri="{FF2B5EF4-FFF2-40B4-BE49-F238E27FC236}">
                  <a16:creationId xmlns:a16="http://schemas.microsoft.com/office/drawing/2014/main" id="{0F3C95FF-4EE0-9242-85F2-2C56401D3B5B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50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riangle 31">
              <a:extLst>
                <a:ext uri="{FF2B5EF4-FFF2-40B4-BE49-F238E27FC236}">
                  <a16:creationId xmlns:a16="http://schemas.microsoft.com/office/drawing/2014/main" id="{03329E07-F841-574C-A147-FB90D289529D}"/>
                </a:ext>
              </a:extLst>
            </p:cNvPr>
            <p:cNvSpPr/>
            <p:nvPr/>
          </p:nvSpPr>
          <p:spPr>
            <a:xfrm flipH="1">
              <a:off x="200492" y="5555441"/>
              <a:ext cx="527050" cy="1082063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2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9870E35-1B9A-CB42-B771-66B7FCE49635}"/>
              </a:ext>
            </a:extLst>
          </p:cNvPr>
          <p:cNvGrpSpPr/>
          <p:nvPr/>
        </p:nvGrpSpPr>
        <p:grpSpPr>
          <a:xfrm>
            <a:off x="4370017" y="6170282"/>
            <a:ext cx="509551" cy="708253"/>
            <a:chOff x="200492" y="5513634"/>
            <a:chExt cx="1054103" cy="1084819"/>
          </a:xfrm>
        </p:grpSpPr>
        <p:sp>
          <p:nvSpPr>
            <p:cNvPr id="34" name="Triangle 33">
              <a:extLst>
                <a:ext uri="{FF2B5EF4-FFF2-40B4-BE49-F238E27FC236}">
                  <a16:creationId xmlns:a16="http://schemas.microsoft.com/office/drawing/2014/main" id="{57B30D3B-009A-1342-8954-CFD0385E07B4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riangle 34">
              <a:extLst>
                <a:ext uri="{FF2B5EF4-FFF2-40B4-BE49-F238E27FC236}">
                  <a16:creationId xmlns:a16="http://schemas.microsoft.com/office/drawing/2014/main" id="{10AC4A68-4C98-CB44-A066-403E60D680A8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9" name="Graphic 38" descr="Cloud">
            <a:extLst>
              <a:ext uri="{FF2B5EF4-FFF2-40B4-BE49-F238E27FC236}">
                <a16:creationId xmlns:a16="http://schemas.microsoft.com/office/drawing/2014/main" id="{63DA6F8C-EC08-3245-BC40-47D3FF3E4C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52653" y="5542558"/>
            <a:ext cx="407641" cy="407641"/>
          </a:xfrm>
          <a:prstGeom prst="rect">
            <a:avLst/>
          </a:prstGeom>
        </p:spPr>
      </p:pic>
      <p:pic>
        <p:nvPicPr>
          <p:cNvPr id="40" name="Graphic 39" descr="Cloud">
            <a:extLst>
              <a:ext uri="{FF2B5EF4-FFF2-40B4-BE49-F238E27FC236}">
                <a16:creationId xmlns:a16="http://schemas.microsoft.com/office/drawing/2014/main" id="{6D92EC6A-5527-A14E-921D-F4991AC291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83306" y="5951176"/>
            <a:ext cx="407641" cy="407641"/>
          </a:xfrm>
          <a:prstGeom prst="rect">
            <a:avLst/>
          </a:prstGeom>
        </p:spPr>
      </p:pic>
      <p:pic>
        <p:nvPicPr>
          <p:cNvPr id="41" name="Graphic 40" descr="Cloud">
            <a:extLst>
              <a:ext uri="{FF2B5EF4-FFF2-40B4-BE49-F238E27FC236}">
                <a16:creationId xmlns:a16="http://schemas.microsoft.com/office/drawing/2014/main" id="{538AE6D9-2788-BF44-86EA-1C136AF3E8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13959" y="6359794"/>
            <a:ext cx="407641" cy="407641"/>
          </a:xfrm>
          <a:prstGeom prst="rect">
            <a:avLst/>
          </a:prstGeom>
        </p:spPr>
      </p:pic>
      <p:pic>
        <p:nvPicPr>
          <p:cNvPr id="42" name="Graphic 41" descr="Cloud">
            <a:extLst>
              <a:ext uri="{FF2B5EF4-FFF2-40B4-BE49-F238E27FC236}">
                <a16:creationId xmlns:a16="http://schemas.microsoft.com/office/drawing/2014/main" id="{6CB9BAE1-A6F7-5547-B2D2-F811EDD2C7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52086" y="6324972"/>
            <a:ext cx="334545" cy="334545"/>
          </a:xfrm>
          <a:prstGeom prst="rect">
            <a:avLst/>
          </a:prstGeom>
        </p:spPr>
      </p:pic>
      <p:pic>
        <p:nvPicPr>
          <p:cNvPr id="43" name="Graphic 42" descr="Cloud">
            <a:extLst>
              <a:ext uri="{FF2B5EF4-FFF2-40B4-BE49-F238E27FC236}">
                <a16:creationId xmlns:a16="http://schemas.microsoft.com/office/drawing/2014/main" id="{9C4B1B57-9D73-BB48-9E8B-C593D7BD83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7631" y="6046603"/>
            <a:ext cx="334545" cy="334545"/>
          </a:xfrm>
          <a:prstGeom prst="rect">
            <a:avLst/>
          </a:prstGeom>
        </p:spPr>
      </p:pic>
      <p:pic>
        <p:nvPicPr>
          <p:cNvPr id="47" name="Graphic 46" descr="Cloud">
            <a:extLst>
              <a:ext uri="{FF2B5EF4-FFF2-40B4-BE49-F238E27FC236}">
                <a16:creationId xmlns:a16="http://schemas.microsoft.com/office/drawing/2014/main" id="{BE6AB2A5-506C-9F4C-8C1E-BB9E50904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74258" y="6381498"/>
            <a:ext cx="334545" cy="334545"/>
          </a:xfrm>
          <a:prstGeom prst="rect">
            <a:avLst/>
          </a:prstGeom>
        </p:spPr>
      </p:pic>
      <p:pic>
        <p:nvPicPr>
          <p:cNvPr id="48" name="Graphic 47" descr="Cloud">
            <a:extLst>
              <a:ext uri="{FF2B5EF4-FFF2-40B4-BE49-F238E27FC236}">
                <a16:creationId xmlns:a16="http://schemas.microsoft.com/office/drawing/2014/main" id="{364586CA-CAB4-C047-82E9-63933CE6DC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80445" y="5650176"/>
            <a:ext cx="650299" cy="650299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07317DBF-F021-B443-8495-8352FE345C99}"/>
              </a:ext>
            </a:extLst>
          </p:cNvPr>
          <p:cNvSpPr txBox="1"/>
          <p:nvPr/>
        </p:nvSpPr>
        <p:spPr>
          <a:xfrm>
            <a:off x="3072572" y="2876201"/>
            <a:ext cx="6046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083D5C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David Graham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4E9B57A-D615-6D41-81E8-95D935CBEB66}"/>
              </a:ext>
            </a:extLst>
          </p:cNvPr>
          <p:cNvGrpSpPr/>
          <p:nvPr/>
        </p:nvGrpSpPr>
        <p:grpSpPr>
          <a:xfrm>
            <a:off x="4386157" y="-28993"/>
            <a:ext cx="3419687" cy="2658725"/>
            <a:chOff x="4401099" y="-28993"/>
            <a:chExt cx="3419687" cy="265872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7BC7D72-B962-C94A-8E25-FC1BCDE2E3AD}"/>
                </a:ext>
              </a:extLst>
            </p:cNvPr>
            <p:cNvGrpSpPr/>
            <p:nvPr/>
          </p:nvGrpSpPr>
          <p:grpSpPr>
            <a:xfrm>
              <a:off x="4675732" y="-28993"/>
              <a:ext cx="2860349" cy="2658725"/>
              <a:chOff x="818899" y="382084"/>
              <a:chExt cx="2860349" cy="2658725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AF739597-596D-764E-9FBC-DFEC3224E5B1}"/>
                  </a:ext>
                </a:extLst>
              </p:cNvPr>
              <p:cNvGrpSpPr/>
              <p:nvPr/>
            </p:nvGrpSpPr>
            <p:grpSpPr>
              <a:xfrm>
                <a:off x="818899" y="382084"/>
                <a:ext cx="2860349" cy="2658725"/>
                <a:chOff x="5029893" y="266700"/>
                <a:chExt cx="1717349" cy="2022695"/>
              </a:xfrm>
            </p:grpSpPr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825CFAAF-EE23-D146-875D-CE51D0E94E49}"/>
                    </a:ext>
                  </a:extLst>
                </p:cNvPr>
                <p:cNvSpPr/>
                <p:nvPr/>
              </p:nvSpPr>
              <p:spPr>
                <a:xfrm>
                  <a:off x="5072960" y="266700"/>
                  <a:ext cx="1631215" cy="1930779"/>
                </a:xfrm>
                <a:prstGeom prst="rect">
                  <a:avLst/>
                </a:prstGeom>
                <a:solidFill>
                  <a:srgbClr val="083D5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Pentagon 57">
                  <a:extLst>
                    <a:ext uri="{FF2B5EF4-FFF2-40B4-BE49-F238E27FC236}">
                      <a16:creationId xmlns:a16="http://schemas.microsoft.com/office/drawing/2014/main" id="{46130EBB-5545-CF48-8E60-35898A989F13}"/>
                    </a:ext>
                  </a:extLst>
                </p:cNvPr>
                <p:cNvSpPr/>
                <p:nvPr/>
              </p:nvSpPr>
              <p:spPr>
                <a:xfrm rot="16200000">
                  <a:off x="5641201" y="1183354"/>
                  <a:ext cx="494733" cy="1717349"/>
                </a:xfrm>
                <a:prstGeom prst="homePlate">
                  <a:avLst>
                    <a:gd name="adj" fmla="val 862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D52C0C9-7B0F-8C49-A557-906F3A96FC9C}"/>
                  </a:ext>
                </a:extLst>
              </p:cNvPr>
              <p:cNvSpPr txBox="1"/>
              <p:nvPr/>
            </p:nvSpPr>
            <p:spPr>
              <a:xfrm>
                <a:off x="900703" y="1178351"/>
                <a:ext cx="2673368" cy="1184940"/>
              </a:xfrm>
              <a:prstGeom prst="rect">
                <a:avLst/>
              </a:prstGeom>
              <a:solidFill>
                <a:srgbClr val="083D5C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rgbClr val="FFBF04"/>
                    </a:solidFill>
                    <a:latin typeface="Eurostile" panose="020B0504020202050204" pitchFamily="34" charset="77"/>
                  </a:rPr>
                  <a:t>CERTIFICATE</a:t>
                </a:r>
              </a:p>
              <a:p>
                <a:pPr algn="ctr"/>
                <a:r>
                  <a:rPr lang="en-US" sz="1600" dirty="0">
                    <a:solidFill>
                      <a:srgbClr val="FFBF04"/>
                    </a:solidFill>
                    <a:latin typeface="Eurostile" panose="020B0504020202050204" pitchFamily="34" charset="77"/>
                  </a:rPr>
                  <a:t>MOST HELPFUL PERSON</a:t>
                </a:r>
              </a:p>
              <a:p>
                <a:pPr algn="ctr"/>
                <a:endParaRPr lang="en-US" sz="700" dirty="0">
                  <a:solidFill>
                    <a:srgbClr val="FFBF04"/>
                  </a:solidFill>
                  <a:latin typeface="Eurostile" panose="020B0504020202050204" pitchFamily="34" charset="77"/>
                </a:endParaRPr>
              </a:p>
              <a:p>
                <a:pPr algn="ctr"/>
                <a:r>
                  <a:rPr lang="en-US" sz="1100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  <a:latin typeface="Eurostile" panose="020B0504020202050204" pitchFamily="34" charset="77"/>
                  </a:rPr>
                  <a:t>AWARD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B8788E6-E6D4-6C49-9D1B-13A8C0AFC6BB}"/>
                </a:ext>
              </a:extLst>
            </p:cNvPr>
            <p:cNvGrpSpPr/>
            <p:nvPr/>
          </p:nvGrpSpPr>
          <p:grpSpPr>
            <a:xfrm>
              <a:off x="4401099" y="93104"/>
              <a:ext cx="3419687" cy="288125"/>
              <a:chOff x="3853165" y="899583"/>
              <a:chExt cx="3474719" cy="291900"/>
            </a:xfrm>
          </p:grpSpPr>
          <p:pic>
            <p:nvPicPr>
              <p:cNvPr id="53" name="Graphic 52" descr="Lightbulb">
                <a:extLst>
                  <a:ext uri="{FF2B5EF4-FFF2-40B4-BE49-F238E27FC236}">
                    <a16:creationId xmlns:a16="http://schemas.microsoft.com/office/drawing/2014/main" id="{1E084755-F5B6-7348-9CCB-E757CB83D1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5745511" y="899583"/>
                <a:ext cx="291899" cy="29190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62C69F5-7B65-0545-BA75-156921CA532B}"/>
                  </a:ext>
                </a:extLst>
              </p:cNvPr>
              <p:cNvSpPr txBox="1"/>
              <p:nvPr/>
            </p:nvSpPr>
            <p:spPr>
              <a:xfrm>
                <a:off x="3853165" y="913627"/>
                <a:ext cx="3474719" cy="227473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n-US" sz="1200" b="1" dirty="0">
                    <a:solidFill>
                      <a:srgbClr val="FFFFFF"/>
                    </a:solidFill>
                    <a:latin typeface="Futura Medium" panose="020B0602020204020303" pitchFamily="34" charset="-79"/>
                    <a:cs typeface="Futura Medium" panose="020B0602020204020303" pitchFamily="34" charset="-79"/>
                  </a:rPr>
                  <a:t>HACKATH    N</a:t>
                </a:r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F6E43F6F-BF7B-4C42-BE6F-C2F2300C4E3C}"/>
              </a:ext>
            </a:extLst>
          </p:cNvPr>
          <p:cNvGrpSpPr/>
          <p:nvPr/>
        </p:nvGrpSpPr>
        <p:grpSpPr>
          <a:xfrm>
            <a:off x="6478189" y="6174418"/>
            <a:ext cx="509551" cy="708253"/>
            <a:chOff x="200492" y="5513634"/>
            <a:chExt cx="1054103" cy="1084819"/>
          </a:xfrm>
        </p:grpSpPr>
        <p:sp>
          <p:nvSpPr>
            <p:cNvPr id="65" name="Triangle 64">
              <a:extLst>
                <a:ext uri="{FF2B5EF4-FFF2-40B4-BE49-F238E27FC236}">
                  <a16:creationId xmlns:a16="http://schemas.microsoft.com/office/drawing/2014/main" id="{535E37DE-C044-BA47-A290-73CF3509F83D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60000"/>
                <a:lumOff val="40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Triangle 65">
              <a:extLst>
                <a:ext uri="{FF2B5EF4-FFF2-40B4-BE49-F238E27FC236}">
                  <a16:creationId xmlns:a16="http://schemas.microsoft.com/office/drawing/2014/main" id="{DCD8CEDE-62E7-A748-84C9-843B1B509774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accent4">
                <a:lumMod val="7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97CC6E5-B9F0-194D-A5B7-F2CDB78052B5}"/>
              </a:ext>
            </a:extLst>
          </p:cNvPr>
          <p:cNvGrpSpPr/>
          <p:nvPr/>
        </p:nvGrpSpPr>
        <p:grpSpPr>
          <a:xfrm>
            <a:off x="4598210" y="6520995"/>
            <a:ext cx="509551" cy="361676"/>
            <a:chOff x="200492" y="5513634"/>
            <a:chExt cx="1054103" cy="1091348"/>
          </a:xfrm>
        </p:grpSpPr>
        <p:sp>
          <p:nvSpPr>
            <p:cNvPr id="68" name="Triangle 67">
              <a:extLst>
                <a:ext uri="{FF2B5EF4-FFF2-40B4-BE49-F238E27FC236}">
                  <a16:creationId xmlns:a16="http://schemas.microsoft.com/office/drawing/2014/main" id="{01827D21-2570-2E48-8401-1E9D245BACEE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Triangle 68">
              <a:extLst>
                <a:ext uri="{FF2B5EF4-FFF2-40B4-BE49-F238E27FC236}">
                  <a16:creationId xmlns:a16="http://schemas.microsoft.com/office/drawing/2014/main" id="{5A1AA6E5-9CA8-F949-B931-64CF0E4DBCC3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382B00F-2C63-AA4C-A96A-59AA4EF3EE25}"/>
              </a:ext>
            </a:extLst>
          </p:cNvPr>
          <p:cNvGrpSpPr/>
          <p:nvPr/>
        </p:nvGrpSpPr>
        <p:grpSpPr>
          <a:xfrm>
            <a:off x="4141116" y="6522332"/>
            <a:ext cx="509551" cy="368303"/>
            <a:chOff x="200492" y="5484352"/>
            <a:chExt cx="1054103" cy="1111346"/>
          </a:xfrm>
        </p:grpSpPr>
        <p:sp>
          <p:nvSpPr>
            <p:cNvPr id="71" name="Triangle 70">
              <a:extLst>
                <a:ext uri="{FF2B5EF4-FFF2-40B4-BE49-F238E27FC236}">
                  <a16:creationId xmlns:a16="http://schemas.microsoft.com/office/drawing/2014/main" id="{EA4A8FE7-2934-3140-B722-C1878B5BAF52}"/>
                </a:ext>
              </a:extLst>
            </p:cNvPr>
            <p:cNvSpPr/>
            <p:nvPr/>
          </p:nvSpPr>
          <p:spPr>
            <a:xfrm>
              <a:off x="727545" y="5484352"/>
              <a:ext cx="527050" cy="1078822"/>
            </a:xfrm>
            <a:prstGeom prst="triangle">
              <a:avLst>
                <a:gd name="adj" fmla="val 0"/>
              </a:avLst>
            </a:prstGeom>
            <a:solidFill>
              <a:srgbClr val="80807F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Triangle 71">
              <a:extLst>
                <a:ext uri="{FF2B5EF4-FFF2-40B4-BE49-F238E27FC236}">
                  <a16:creationId xmlns:a16="http://schemas.microsoft.com/office/drawing/2014/main" id="{1CEA438A-0D18-0349-AB33-0C5F791AB7E3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chemeClr val="bg2">
                <a:lumMod val="25000"/>
                <a:alpha val="7490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2FCD4C8-1558-4048-93CC-3671EA1D4C32}"/>
              </a:ext>
            </a:extLst>
          </p:cNvPr>
          <p:cNvGrpSpPr/>
          <p:nvPr/>
        </p:nvGrpSpPr>
        <p:grpSpPr>
          <a:xfrm>
            <a:off x="3772555" y="6186649"/>
            <a:ext cx="509551" cy="708253"/>
            <a:chOff x="200492" y="5513634"/>
            <a:chExt cx="1054103" cy="1084819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30C46C05-923A-0045-BC94-1EE3C00ABC53}"/>
                </a:ext>
              </a:extLst>
            </p:cNvPr>
            <p:cNvSpPr/>
            <p:nvPr/>
          </p:nvSpPr>
          <p:spPr>
            <a:xfrm>
              <a:off x="727545" y="5519633"/>
              <a:ext cx="527050" cy="1078820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riangle 74">
              <a:extLst>
                <a:ext uri="{FF2B5EF4-FFF2-40B4-BE49-F238E27FC236}">
                  <a16:creationId xmlns:a16="http://schemas.microsoft.com/office/drawing/2014/main" id="{EFAB62C3-AA8D-3344-95B7-05171DCBE8CE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E4EE5BD-7485-C64B-BB63-222AEAC558FD}"/>
              </a:ext>
            </a:extLst>
          </p:cNvPr>
          <p:cNvGrpSpPr/>
          <p:nvPr/>
        </p:nvGrpSpPr>
        <p:grpSpPr>
          <a:xfrm>
            <a:off x="2008244" y="6530634"/>
            <a:ext cx="509551" cy="361676"/>
            <a:chOff x="200492" y="5513634"/>
            <a:chExt cx="1054103" cy="1091348"/>
          </a:xfrm>
        </p:grpSpPr>
        <p:sp>
          <p:nvSpPr>
            <p:cNvPr id="77" name="Triangle 76">
              <a:extLst>
                <a:ext uri="{FF2B5EF4-FFF2-40B4-BE49-F238E27FC236}">
                  <a16:creationId xmlns:a16="http://schemas.microsoft.com/office/drawing/2014/main" id="{6AE9E8A4-A51A-124C-A938-10DA88818B03}"/>
                </a:ext>
              </a:extLst>
            </p:cNvPr>
            <p:cNvSpPr/>
            <p:nvPr/>
          </p:nvSpPr>
          <p:spPr>
            <a:xfrm>
              <a:off x="727545" y="5526161"/>
              <a:ext cx="527050" cy="1078821"/>
            </a:xfrm>
            <a:prstGeom prst="triangle">
              <a:avLst>
                <a:gd name="adj" fmla="val 0"/>
              </a:avLst>
            </a:prstGeom>
            <a:solidFill>
              <a:srgbClr val="076091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Triangle 77">
              <a:extLst>
                <a:ext uri="{FF2B5EF4-FFF2-40B4-BE49-F238E27FC236}">
                  <a16:creationId xmlns:a16="http://schemas.microsoft.com/office/drawing/2014/main" id="{1E685D8E-38E7-6C46-BC6C-EE1A907EEAD5}"/>
                </a:ext>
              </a:extLst>
            </p:cNvPr>
            <p:cNvSpPr/>
            <p:nvPr/>
          </p:nvSpPr>
          <p:spPr>
            <a:xfrm flipH="1">
              <a:off x="200492" y="5513634"/>
              <a:ext cx="527051" cy="1082064"/>
            </a:xfrm>
            <a:prstGeom prst="triangle">
              <a:avLst>
                <a:gd name="adj" fmla="val 0"/>
              </a:avLst>
            </a:prstGeom>
            <a:solidFill>
              <a:srgbClr val="083D5C">
                <a:alpha val="7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4" name="Picture 83">
            <a:extLst>
              <a:ext uri="{FF2B5EF4-FFF2-40B4-BE49-F238E27FC236}">
                <a16:creationId xmlns:a16="http://schemas.microsoft.com/office/drawing/2014/main" id="{90B4ED49-BAEB-8E4C-8437-18382D858696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t="32222" b="37665"/>
          <a:stretch/>
        </p:blipFill>
        <p:spPr>
          <a:xfrm>
            <a:off x="5327889" y="2275383"/>
            <a:ext cx="1536223" cy="462596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621E56A7-82A5-BC46-80EF-645A3EE22673}"/>
              </a:ext>
            </a:extLst>
          </p:cNvPr>
          <p:cNvSpPr/>
          <p:nvPr/>
        </p:nvSpPr>
        <p:spPr>
          <a:xfrm>
            <a:off x="1686178" y="3590979"/>
            <a:ext cx="881964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has won the award for most helpful person in Hackathon from 9</a:t>
            </a:r>
            <a:r>
              <a:rPr lang="en-US" sz="1400" baseline="300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th</a:t>
            </a:r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 – 10</a:t>
            </a:r>
            <a:r>
              <a:rPr lang="en-US" sz="1400" baseline="300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th</a:t>
            </a:r>
            <a:r>
              <a:rPr lang="en-US" sz="14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  <a:cs typeface="Apple Symbols" panose="02000000000000000000" pitchFamily="2" charset="-79"/>
              </a:rPr>
              <a:t> November 2019 at University of California, Irvine.</a:t>
            </a:r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endParaRPr lang="en-US" sz="800" dirty="0">
              <a:solidFill>
                <a:srgbClr val="083D5C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algn="ctr"/>
            <a:r>
              <a:rPr lang="en-US" sz="12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______________________		______________________		______________________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2E92413-EBF7-CD4D-AE27-3243B66A464C}"/>
              </a:ext>
            </a:extLst>
          </p:cNvPr>
          <p:cNvSpPr/>
          <p:nvPr/>
        </p:nvSpPr>
        <p:spPr>
          <a:xfrm>
            <a:off x="2481874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Merage Analytics Club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ECF871D-5F16-9048-9C7D-9F60049A763C}"/>
              </a:ext>
            </a:extLst>
          </p:cNvPr>
          <p:cNvSpPr/>
          <p:nvPr/>
        </p:nvSpPr>
        <p:spPr>
          <a:xfrm>
            <a:off x="5213709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OC Rug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AD257FE-ADC2-664C-9F50-68329B1721E4}"/>
              </a:ext>
            </a:extLst>
          </p:cNvPr>
          <p:cNvSpPr/>
          <p:nvPr/>
        </p:nvSpPr>
        <p:spPr>
          <a:xfrm>
            <a:off x="7945544" y="4999066"/>
            <a:ext cx="190216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Thinkful.com</a:t>
            </a:r>
          </a:p>
        </p:txBody>
      </p:sp>
      <p:pic>
        <p:nvPicPr>
          <p:cNvPr id="96" name="Graphic 95" descr="Cloud">
            <a:extLst>
              <a:ext uri="{FF2B5EF4-FFF2-40B4-BE49-F238E27FC236}">
                <a16:creationId xmlns:a16="http://schemas.microsoft.com/office/drawing/2014/main" id="{E91E02F5-6EFF-9840-8BD7-DBE363B064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99568" y="6448065"/>
            <a:ext cx="194942" cy="194942"/>
          </a:xfrm>
          <a:prstGeom prst="rect">
            <a:avLst/>
          </a:prstGeom>
        </p:spPr>
      </p:pic>
      <p:pic>
        <p:nvPicPr>
          <p:cNvPr id="97" name="Graphic 96" descr="Cloud">
            <a:extLst>
              <a:ext uri="{FF2B5EF4-FFF2-40B4-BE49-F238E27FC236}">
                <a16:creationId xmlns:a16="http://schemas.microsoft.com/office/drawing/2014/main" id="{687AE119-9021-5546-8DDA-578DDAFAFC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72892" y="6572493"/>
            <a:ext cx="194942" cy="194942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09594ED3-FC88-7E43-AF13-39C4A5C83CA2}"/>
              </a:ext>
            </a:extLst>
          </p:cNvPr>
          <p:cNvPicPr>
            <a:picLocks noChangeAspect="1"/>
          </p:cNvPicPr>
          <p:nvPr/>
        </p:nvPicPr>
        <p:blipFill>
          <a:blip r:embed="rId1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197217" y="468671"/>
            <a:ext cx="1443404" cy="387491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6059FD0C-B52C-EC4F-9FC9-E21F44722AC3}"/>
              </a:ext>
            </a:extLst>
          </p:cNvPr>
          <p:cNvPicPr>
            <a:picLocks noChangeAspect="1"/>
          </p:cNvPicPr>
          <p:nvPr/>
        </p:nvPicPr>
        <p:blipFill>
          <a:blip r:embed="rId1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36214" y="324763"/>
            <a:ext cx="606616" cy="606616"/>
          </a:xfrm>
          <a:prstGeom prst="rect">
            <a:avLst/>
          </a:prstGeom>
        </p:spPr>
      </p:pic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AA01602-7E04-4847-86E7-0DD004F7E627}"/>
              </a:ext>
            </a:extLst>
          </p:cNvPr>
          <p:cNvGrpSpPr/>
          <p:nvPr/>
        </p:nvGrpSpPr>
        <p:grpSpPr>
          <a:xfrm>
            <a:off x="10852083" y="427721"/>
            <a:ext cx="886792" cy="424764"/>
            <a:chOff x="378522" y="8936762"/>
            <a:chExt cx="1293006" cy="619337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E11C670C-9B6B-7E47-A267-88F8DCF31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78522" y="8936762"/>
              <a:ext cx="633100" cy="619337"/>
            </a:xfrm>
            <a:prstGeom prst="rect">
              <a:avLst/>
            </a:prstGeom>
          </p:spPr>
        </p:pic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888E58C1-F256-5A4E-9299-FB78D8A1C4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27491" y="8936763"/>
              <a:ext cx="644037" cy="619336"/>
            </a:xfrm>
            <a:prstGeom prst="rect">
              <a:avLst/>
            </a:prstGeom>
            <a:solidFill>
              <a:srgbClr val="0362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432" rIns="27432" rtlCol="0" anchor="ctr">
              <a:noAutofit/>
            </a:bodyPr>
            <a:lstStyle/>
            <a:p>
              <a:pPr algn="just"/>
              <a:r>
                <a:rPr lang="en-US" sz="800" b="1" dirty="0">
                  <a:solidFill>
                    <a:srgbClr val="FFC000"/>
                  </a:solidFill>
                </a:rPr>
                <a:t>Merage Analytics Club</a:t>
              </a:r>
            </a:p>
          </p:txBody>
        </p:sp>
      </p:grp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E5B3523-0C13-D246-9B36-694C3108B45F}"/>
              </a:ext>
            </a:extLst>
          </p:cNvPr>
          <p:cNvCxnSpPr>
            <a:cxnSpLocks/>
          </p:cNvCxnSpPr>
          <p:nvPr/>
        </p:nvCxnSpPr>
        <p:spPr>
          <a:xfrm>
            <a:off x="7521139" y="6493032"/>
            <a:ext cx="4298932" cy="13533"/>
          </a:xfrm>
          <a:prstGeom prst="line">
            <a:avLst/>
          </a:prstGeom>
          <a:ln w="38100">
            <a:solidFill>
              <a:srgbClr val="084D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5BD00E26-6300-1C45-B7EA-277116246908}"/>
              </a:ext>
            </a:extLst>
          </p:cNvPr>
          <p:cNvSpPr/>
          <p:nvPr/>
        </p:nvSpPr>
        <p:spPr>
          <a:xfrm>
            <a:off x="7467510" y="6488901"/>
            <a:ext cx="4385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600" dirty="0">
                <a:solidFill>
                  <a:srgbClr val="083D5C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The rights in this digital/ hard copy certificate and data contained are the property of Merage Analytics Club. Changes in this digital/ hard copy certificate are restricted and are catered by President, Merage Analytics Club only. © 2019</a:t>
            </a:r>
          </a:p>
        </p:txBody>
      </p:sp>
    </p:spTree>
    <p:extLst>
      <p:ext uri="{BB962C8B-B14F-4D97-AF65-F5344CB8AC3E}">
        <p14:creationId xmlns:p14="http://schemas.microsoft.com/office/powerpoint/2010/main" val="493612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4291</TotalTime>
  <Words>337</Words>
  <Application>Microsoft Macintosh PowerPoint</Application>
  <PresentationFormat>Widescreen</PresentationFormat>
  <Paragraphs>74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HGMaruGothicMPRO</vt:lpstr>
      <vt:lpstr>Apple Chancery</vt:lpstr>
      <vt:lpstr>Arial</vt:lpstr>
      <vt:lpstr>Calibri</vt:lpstr>
      <vt:lpstr>Calibri Light</vt:lpstr>
      <vt:lpstr>Eurostile</vt:lpstr>
      <vt:lpstr>Futura Medium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Sameer Rathi-MSBA20A</dc:creator>
  <cp:lastModifiedBy>Sameer Rathi-MSBA20A</cp:lastModifiedBy>
  <cp:revision>22</cp:revision>
  <cp:lastPrinted>2019-09-16T19:30:49Z</cp:lastPrinted>
  <dcterms:created xsi:type="dcterms:W3CDTF">2019-09-16T16:40:44Z</dcterms:created>
  <dcterms:modified xsi:type="dcterms:W3CDTF">2019-10-01T19:12:31Z</dcterms:modified>
</cp:coreProperties>
</file>

<file path=docProps/thumbnail.jpeg>
</file>